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2" r:id="rId4"/>
  </p:sldMasterIdLst>
  <p:notesMasterIdLst>
    <p:notesMasterId r:id="rId22"/>
  </p:notesMasterIdLst>
  <p:handoutMasterIdLst>
    <p:handoutMasterId r:id="rId23"/>
  </p:handoutMasterIdLst>
  <p:sldIdLst>
    <p:sldId id="376" r:id="rId5"/>
    <p:sldId id="452" r:id="rId6"/>
    <p:sldId id="415" r:id="rId7"/>
    <p:sldId id="467" r:id="rId8"/>
    <p:sldId id="434" r:id="rId9"/>
    <p:sldId id="462" r:id="rId10"/>
    <p:sldId id="466" r:id="rId11"/>
    <p:sldId id="451" r:id="rId12"/>
    <p:sldId id="453" r:id="rId13"/>
    <p:sldId id="463" r:id="rId14"/>
    <p:sldId id="456" r:id="rId15"/>
    <p:sldId id="457" r:id="rId16"/>
    <p:sldId id="458" r:id="rId17"/>
    <p:sldId id="464" r:id="rId18"/>
    <p:sldId id="460" r:id="rId19"/>
    <p:sldId id="461" r:id="rId20"/>
    <p:sldId id="454" r:id="rId21"/>
  </p:sldIdLst>
  <p:sldSz cx="12192000" cy="6858000"/>
  <p:notesSz cx="6724650" cy="97742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42" userDrawn="1">
          <p15:clr>
            <a:srgbClr val="A4A3A4"/>
          </p15:clr>
        </p15:guide>
        <p15:guide id="2" pos="69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 userDrawn="1">
          <p15:clr>
            <a:srgbClr val="A4A3A4"/>
          </p15:clr>
        </p15:guide>
        <p15:guide id="2" pos="2119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470343B-014C-3AFF-097F-2A9C81ACCBF3}" name="Ilpala Jenni" initials="JI" userId="S::jenni.ilpala@rakennusteollisuus.fi::1bca457e-f03a-4eef-8ccc-4f8152640db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936C0B"/>
    <a:srgbClr val="0099FF"/>
    <a:srgbClr val="FF0000"/>
    <a:srgbClr val="99CCFF"/>
    <a:srgbClr val="8CC83C"/>
    <a:srgbClr val="777777"/>
    <a:srgbClr val="CCFF99"/>
    <a:srgbClr val="FFFF9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924C24-984C-4B80-88D5-FF278115846B}" v="152" dt="2026-03-30T09:54:36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eematyyli 1 - Korostu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1014" y="342"/>
      </p:cViewPr>
      <p:guideLst>
        <p:guide orient="horz" pos="1842"/>
        <p:guide pos="690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388"/>
    </p:cViewPr>
  </p:sorter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079"/>
        <p:guide pos="211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utiainen Kimmo" userId="5a6dcf8d-7704-4427-926b-ccefa0f1cfcb" providerId="ADAL" clId="{48F73625-2D27-4E1F-AD27-590C40A2618C}"/>
    <pc:docChg chg="undo custSel addSld delSld modSld sldOrd modMainMaster">
      <pc:chgData name="Rautiainen Kimmo" userId="5a6dcf8d-7704-4427-926b-ccefa0f1cfcb" providerId="ADAL" clId="{48F73625-2D27-4E1F-AD27-590C40A2618C}" dt="2026-03-30T11:36:43.437" v="2791" actId="20577"/>
      <pc:docMkLst>
        <pc:docMk/>
      </pc:docMkLst>
      <pc:sldChg chg="modSp mod">
        <pc:chgData name="Rautiainen Kimmo" userId="5a6dcf8d-7704-4427-926b-ccefa0f1cfcb" providerId="ADAL" clId="{48F73625-2D27-4E1F-AD27-590C40A2618C}" dt="2026-03-30T07:08:44.864" v="2" actId="20577"/>
        <pc:sldMkLst>
          <pc:docMk/>
          <pc:sldMk cId="1394429942" sldId="376"/>
        </pc:sldMkLst>
        <pc:spChg chg="mod">
          <ac:chgData name="Rautiainen Kimmo" userId="5a6dcf8d-7704-4427-926b-ccefa0f1cfcb" providerId="ADAL" clId="{48F73625-2D27-4E1F-AD27-590C40A2618C}" dt="2026-03-30T07:08:44.864" v="2" actId="20577"/>
          <ac:spMkLst>
            <pc:docMk/>
            <pc:sldMk cId="1394429942" sldId="376"/>
            <ac:spMk id="5" creationId="{FBEA1F1B-34CE-4BB6-9D49-71F6B6ABE8B2}"/>
          </ac:spMkLst>
        </pc:spChg>
      </pc:sldChg>
      <pc:sldChg chg="addSp modSp mod">
        <pc:chgData name="Rautiainen Kimmo" userId="5a6dcf8d-7704-4427-926b-ccefa0f1cfcb" providerId="ADAL" clId="{48F73625-2D27-4E1F-AD27-590C40A2618C}" dt="2026-03-30T09:45:57.378" v="2310" actId="20577"/>
        <pc:sldMkLst>
          <pc:docMk/>
          <pc:sldMk cId="902088894" sldId="415"/>
        </pc:sldMkLst>
        <pc:spChg chg="mod">
          <ac:chgData name="Rautiainen Kimmo" userId="5a6dcf8d-7704-4427-926b-ccefa0f1cfcb" providerId="ADAL" clId="{48F73625-2D27-4E1F-AD27-590C40A2618C}" dt="2026-03-30T09:42:29.089" v="2258" actId="20577"/>
          <ac:spMkLst>
            <pc:docMk/>
            <pc:sldMk cId="902088894" sldId="415"/>
            <ac:spMk id="2" creationId="{77EE11B6-D7C2-4F84-AC74-957953C8922C}"/>
          </ac:spMkLst>
        </pc:spChg>
        <pc:spChg chg="mod">
          <ac:chgData name="Rautiainen Kimmo" userId="5a6dcf8d-7704-4427-926b-ccefa0f1cfcb" providerId="ADAL" clId="{48F73625-2D27-4E1F-AD27-590C40A2618C}" dt="2026-03-30T09:45:57.378" v="2310" actId="20577"/>
          <ac:spMkLst>
            <pc:docMk/>
            <pc:sldMk cId="902088894" sldId="415"/>
            <ac:spMk id="3" creationId="{C916BAD0-E9BB-4B88-B42E-D9DCA1A62661}"/>
          </ac:spMkLst>
        </pc:spChg>
        <pc:spChg chg="add mod">
          <ac:chgData name="Rautiainen Kimmo" userId="5a6dcf8d-7704-4427-926b-ccefa0f1cfcb" providerId="ADAL" clId="{48F73625-2D27-4E1F-AD27-590C40A2618C}" dt="2026-03-30T09:43:53.538" v="2274" actId="14100"/>
          <ac:spMkLst>
            <pc:docMk/>
            <pc:sldMk cId="902088894" sldId="415"/>
            <ac:spMk id="9" creationId="{62DC8EB9-F747-788D-6ED1-84C92DC09ED5}"/>
          </ac:spMkLst>
        </pc:spChg>
        <pc:spChg chg="add mod">
          <ac:chgData name="Rautiainen Kimmo" userId="5a6dcf8d-7704-4427-926b-ccefa0f1cfcb" providerId="ADAL" clId="{48F73625-2D27-4E1F-AD27-590C40A2618C}" dt="2026-03-30T09:44:03.580" v="2277" actId="14100"/>
          <ac:spMkLst>
            <pc:docMk/>
            <pc:sldMk cId="902088894" sldId="415"/>
            <ac:spMk id="10" creationId="{E67374A0-F423-14CE-C9FC-78515FBA7930}"/>
          </ac:spMkLst>
        </pc:spChg>
        <pc:spChg chg="mod">
          <ac:chgData name="Rautiainen Kimmo" userId="5a6dcf8d-7704-4427-926b-ccefa0f1cfcb" providerId="ADAL" clId="{48F73625-2D27-4E1F-AD27-590C40A2618C}" dt="2026-03-30T09:43:10.190" v="2264" actId="14100"/>
          <ac:spMkLst>
            <pc:docMk/>
            <pc:sldMk cId="902088894" sldId="415"/>
            <ac:spMk id="30" creationId="{230E7F4B-E5D1-645D-57D3-5432F96D2896}"/>
          </ac:spMkLst>
        </pc:spChg>
      </pc:sldChg>
      <pc:sldChg chg="modSp mod">
        <pc:chgData name="Rautiainen Kimmo" userId="5a6dcf8d-7704-4427-926b-ccefa0f1cfcb" providerId="ADAL" clId="{48F73625-2D27-4E1F-AD27-590C40A2618C}" dt="2026-03-30T09:47:32.771" v="2324" actId="20577"/>
        <pc:sldMkLst>
          <pc:docMk/>
          <pc:sldMk cId="20363252" sldId="434"/>
        </pc:sldMkLst>
        <pc:spChg chg="mod">
          <ac:chgData name="Rautiainen Kimmo" userId="5a6dcf8d-7704-4427-926b-ccefa0f1cfcb" providerId="ADAL" clId="{48F73625-2D27-4E1F-AD27-590C40A2618C}" dt="2026-03-30T08:18:39.134" v="1716" actId="404"/>
          <ac:spMkLst>
            <pc:docMk/>
            <pc:sldMk cId="20363252" sldId="434"/>
            <ac:spMk id="2" creationId="{77EE11B6-D7C2-4F84-AC74-957953C8922C}"/>
          </ac:spMkLst>
        </pc:spChg>
        <pc:spChg chg="mod">
          <ac:chgData name="Rautiainen Kimmo" userId="5a6dcf8d-7704-4427-926b-ccefa0f1cfcb" providerId="ADAL" clId="{48F73625-2D27-4E1F-AD27-590C40A2618C}" dt="2026-03-30T08:41:42.535" v="1958" actId="948"/>
          <ac:spMkLst>
            <pc:docMk/>
            <pc:sldMk cId="20363252" sldId="434"/>
            <ac:spMk id="3" creationId="{C916BAD0-E9BB-4B88-B42E-D9DCA1A62661}"/>
          </ac:spMkLst>
        </pc:spChg>
        <pc:spChg chg="mod">
          <ac:chgData name="Rautiainen Kimmo" userId="5a6dcf8d-7704-4427-926b-ccefa0f1cfcb" providerId="ADAL" clId="{48F73625-2D27-4E1F-AD27-590C40A2618C}" dt="2026-03-30T09:47:32.771" v="2324" actId="20577"/>
          <ac:spMkLst>
            <pc:docMk/>
            <pc:sldMk cId="20363252" sldId="434"/>
            <ac:spMk id="12" creationId="{FDCE724A-78CC-081B-A105-B2435FCD8E02}"/>
          </ac:spMkLst>
        </pc:spChg>
      </pc:sldChg>
      <pc:sldChg chg="addSp delSp modSp mod">
        <pc:chgData name="Rautiainen Kimmo" userId="5a6dcf8d-7704-4427-926b-ccefa0f1cfcb" providerId="ADAL" clId="{48F73625-2D27-4E1F-AD27-590C40A2618C}" dt="2026-03-30T11:22:09.067" v="2731" actId="20577"/>
        <pc:sldMkLst>
          <pc:docMk/>
          <pc:sldMk cId="3693086095" sldId="451"/>
        </pc:sldMkLst>
        <pc:spChg chg="mod">
          <ac:chgData name="Rautiainen Kimmo" userId="5a6dcf8d-7704-4427-926b-ccefa0f1cfcb" providerId="ADAL" clId="{48F73625-2D27-4E1F-AD27-590C40A2618C}" dt="2026-03-30T09:49:33.490" v="2377" actId="20577"/>
          <ac:spMkLst>
            <pc:docMk/>
            <pc:sldMk cId="3693086095" sldId="451"/>
            <ac:spMk id="2" creationId="{722B28AB-9FB1-C00F-474E-7A0E86B47DF5}"/>
          </ac:spMkLst>
        </pc:spChg>
        <pc:spChg chg="add del mod">
          <ac:chgData name="Rautiainen Kimmo" userId="5a6dcf8d-7704-4427-926b-ccefa0f1cfcb" providerId="ADAL" clId="{48F73625-2D27-4E1F-AD27-590C40A2618C}" dt="2026-03-30T07:42:54.352" v="426" actId="478"/>
          <ac:spMkLst>
            <pc:docMk/>
            <pc:sldMk cId="3693086095" sldId="451"/>
            <ac:spMk id="3" creationId="{0D537DDD-CEB5-EDA0-4985-CB4E18A03D54}"/>
          </ac:spMkLst>
        </pc:spChg>
        <pc:spChg chg="mod">
          <ac:chgData name="Rautiainen Kimmo" userId="5a6dcf8d-7704-4427-926b-ccefa0f1cfcb" providerId="ADAL" clId="{48F73625-2D27-4E1F-AD27-590C40A2618C}" dt="2026-03-30T11:22:09.067" v="2731" actId="20577"/>
          <ac:spMkLst>
            <pc:docMk/>
            <pc:sldMk cId="3693086095" sldId="451"/>
            <ac:spMk id="5" creationId="{EE6D5202-491A-A446-0547-CCD8B21740DA}"/>
          </ac:spMkLst>
        </pc:spChg>
        <pc:picChg chg="del mod">
          <ac:chgData name="Rautiainen Kimmo" userId="5a6dcf8d-7704-4427-926b-ccefa0f1cfcb" providerId="ADAL" clId="{48F73625-2D27-4E1F-AD27-590C40A2618C}" dt="2026-03-30T07:42:50.339" v="424" actId="478"/>
          <ac:picMkLst>
            <pc:docMk/>
            <pc:sldMk cId="3693086095" sldId="451"/>
            <ac:picMk id="8" creationId="{A6B906B8-DB1C-5EFE-D610-53173EDAD179}"/>
          </ac:picMkLst>
        </pc:picChg>
        <pc:picChg chg="add mod">
          <ac:chgData name="Rautiainen Kimmo" userId="5a6dcf8d-7704-4427-926b-ccefa0f1cfcb" providerId="ADAL" clId="{48F73625-2D27-4E1F-AD27-590C40A2618C}" dt="2026-03-30T08:34:55.478" v="1889" actId="2085"/>
          <ac:picMkLst>
            <pc:docMk/>
            <pc:sldMk cId="3693086095" sldId="451"/>
            <ac:picMk id="9" creationId="{D9E032DD-A043-720C-BCC4-ECACA837F015}"/>
          </ac:picMkLst>
        </pc:picChg>
      </pc:sldChg>
      <pc:sldChg chg="modSp mod">
        <pc:chgData name="Rautiainen Kimmo" userId="5a6dcf8d-7704-4427-926b-ccefa0f1cfcb" providerId="ADAL" clId="{48F73625-2D27-4E1F-AD27-590C40A2618C}" dt="2026-03-30T11:36:43.437" v="2791" actId="20577"/>
        <pc:sldMkLst>
          <pc:docMk/>
          <pc:sldMk cId="1801179135" sldId="452"/>
        </pc:sldMkLst>
        <pc:spChg chg="mod">
          <ac:chgData name="Rautiainen Kimmo" userId="5a6dcf8d-7704-4427-926b-ccefa0f1cfcb" providerId="ADAL" clId="{48F73625-2D27-4E1F-AD27-590C40A2618C}" dt="2026-03-30T08:18:02.891" v="1688" actId="404"/>
          <ac:spMkLst>
            <pc:docMk/>
            <pc:sldMk cId="1801179135" sldId="452"/>
            <ac:spMk id="2" creationId="{77EE11B6-D7C2-4F84-AC74-957953C8922C}"/>
          </ac:spMkLst>
        </pc:spChg>
        <pc:spChg chg="mod">
          <ac:chgData name="Rautiainen Kimmo" userId="5a6dcf8d-7704-4427-926b-ccefa0f1cfcb" providerId="ADAL" clId="{48F73625-2D27-4E1F-AD27-590C40A2618C}" dt="2026-03-30T11:36:43.437" v="2791" actId="20577"/>
          <ac:spMkLst>
            <pc:docMk/>
            <pc:sldMk cId="1801179135" sldId="452"/>
            <ac:spMk id="3" creationId="{C916BAD0-E9BB-4B88-B42E-D9DCA1A62661}"/>
          </ac:spMkLst>
        </pc:spChg>
        <pc:spChg chg="mod">
          <ac:chgData name="Rautiainen Kimmo" userId="5a6dcf8d-7704-4427-926b-ccefa0f1cfcb" providerId="ADAL" clId="{48F73625-2D27-4E1F-AD27-590C40A2618C}" dt="2026-03-30T08:40:36.671" v="1955" actId="14100"/>
          <ac:spMkLst>
            <pc:docMk/>
            <pc:sldMk cId="1801179135" sldId="452"/>
            <ac:spMk id="12" creationId="{FDCE724A-78CC-081B-A105-B2435FCD8E02}"/>
          </ac:spMkLst>
        </pc:spChg>
      </pc:sldChg>
      <pc:sldChg chg="addSp delSp modSp mod">
        <pc:chgData name="Rautiainen Kimmo" userId="5a6dcf8d-7704-4427-926b-ccefa0f1cfcb" providerId="ADAL" clId="{48F73625-2D27-4E1F-AD27-590C40A2618C}" dt="2026-03-30T09:50:36.724" v="2428" actId="20577"/>
        <pc:sldMkLst>
          <pc:docMk/>
          <pc:sldMk cId="493581635" sldId="453"/>
        </pc:sldMkLst>
        <pc:spChg chg="mod">
          <ac:chgData name="Rautiainen Kimmo" userId="5a6dcf8d-7704-4427-926b-ccefa0f1cfcb" providerId="ADAL" clId="{48F73625-2D27-4E1F-AD27-590C40A2618C}" dt="2026-03-30T09:50:36.724" v="2428" actId="20577"/>
          <ac:spMkLst>
            <pc:docMk/>
            <pc:sldMk cId="493581635" sldId="453"/>
            <ac:spMk id="2" creationId="{4C5AF962-21FA-A8DF-C4A9-C506E3AD074B}"/>
          </ac:spMkLst>
        </pc:spChg>
        <pc:spChg chg="add del mod">
          <ac:chgData name="Rautiainen Kimmo" userId="5a6dcf8d-7704-4427-926b-ccefa0f1cfcb" providerId="ADAL" clId="{48F73625-2D27-4E1F-AD27-590C40A2618C}" dt="2026-03-30T07:48:26.989" v="1042" actId="478"/>
          <ac:spMkLst>
            <pc:docMk/>
            <pc:sldMk cId="493581635" sldId="453"/>
            <ac:spMk id="3" creationId="{0BB09DA3-27FF-AF6F-769F-FDD86AACA117}"/>
          </ac:spMkLst>
        </pc:spChg>
        <pc:spChg chg="mod">
          <ac:chgData name="Rautiainen Kimmo" userId="5a6dcf8d-7704-4427-926b-ccefa0f1cfcb" providerId="ADAL" clId="{48F73625-2D27-4E1F-AD27-590C40A2618C}" dt="2026-03-30T08:16:41.944" v="1679" actId="404"/>
          <ac:spMkLst>
            <pc:docMk/>
            <pc:sldMk cId="493581635" sldId="453"/>
            <ac:spMk id="7" creationId="{62330206-62FB-4EED-22F2-334E86C4A0F4}"/>
          </ac:spMkLst>
        </pc:spChg>
        <pc:picChg chg="del">
          <ac:chgData name="Rautiainen Kimmo" userId="5a6dcf8d-7704-4427-926b-ccefa0f1cfcb" providerId="ADAL" clId="{48F73625-2D27-4E1F-AD27-590C40A2618C}" dt="2026-03-30T07:48:15.377" v="1041" actId="478"/>
          <ac:picMkLst>
            <pc:docMk/>
            <pc:sldMk cId="493581635" sldId="453"/>
            <ac:picMk id="8" creationId="{F57CAA4E-B86B-6CE0-BD12-71A223E45652}"/>
          </ac:picMkLst>
        </pc:picChg>
        <pc:picChg chg="add mod">
          <ac:chgData name="Rautiainen Kimmo" userId="5a6dcf8d-7704-4427-926b-ccefa0f1cfcb" providerId="ADAL" clId="{48F73625-2D27-4E1F-AD27-590C40A2618C}" dt="2026-03-30T07:48:35.186" v="1046" actId="1076"/>
          <ac:picMkLst>
            <pc:docMk/>
            <pc:sldMk cId="493581635" sldId="453"/>
            <ac:picMk id="10" creationId="{A5273630-DEA3-8961-D9A0-222CF889B76F}"/>
          </ac:picMkLst>
        </pc:picChg>
      </pc:sldChg>
      <pc:sldChg chg="modSp">
        <pc:chgData name="Rautiainen Kimmo" userId="5a6dcf8d-7704-4427-926b-ccefa0f1cfcb" providerId="ADAL" clId="{48F73625-2D27-4E1F-AD27-590C40A2618C}" dt="2026-03-30T08:17:44.685" v="1687" actId="404"/>
        <pc:sldMkLst>
          <pc:docMk/>
          <pc:sldMk cId="1731890912" sldId="454"/>
        </pc:sldMkLst>
        <pc:spChg chg="mod">
          <ac:chgData name="Rautiainen Kimmo" userId="5a6dcf8d-7704-4427-926b-ccefa0f1cfcb" providerId="ADAL" clId="{48F73625-2D27-4E1F-AD27-590C40A2618C}" dt="2026-03-30T08:17:44.685" v="1687" actId="404"/>
          <ac:spMkLst>
            <pc:docMk/>
            <pc:sldMk cId="1731890912" sldId="454"/>
            <ac:spMk id="2" creationId="{722B28AB-9FB1-C00F-474E-7A0E86B47DF5}"/>
          </ac:spMkLst>
        </pc:spChg>
      </pc:sldChg>
      <pc:sldChg chg="addSp delSp modSp mod">
        <pc:chgData name="Rautiainen Kimmo" userId="5a6dcf8d-7704-4427-926b-ccefa0f1cfcb" providerId="ADAL" clId="{48F73625-2D27-4E1F-AD27-590C40A2618C}" dt="2026-03-30T09:56:03.475" v="2579" actId="20577"/>
        <pc:sldMkLst>
          <pc:docMk/>
          <pc:sldMk cId="2189453342" sldId="456"/>
        </pc:sldMkLst>
        <pc:spChg chg="mod">
          <ac:chgData name="Rautiainen Kimmo" userId="5a6dcf8d-7704-4427-926b-ccefa0f1cfcb" providerId="ADAL" clId="{48F73625-2D27-4E1F-AD27-590C40A2618C}" dt="2026-03-30T09:56:03.475" v="2579" actId="20577"/>
          <ac:spMkLst>
            <pc:docMk/>
            <pc:sldMk cId="2189453342" sldId="456"/>
            <ac:spMk id="2" creationId="{AD38F740-D01E-C0CA-B861-71D68D996AEA}"/>
          </ac:spMkLst>
        </pc:spChg>
        <pc:spChg chg="add del mod">
          <ac:chgData name="Rautiainen Kimmo" userId="5a6dcf8d-7704-4427-926b-ccefa0f1cfcb" providerId="ADAL" clId="{48F73625-2D27-4E1F-AD27-590C40A2618C}" dt="2026-03-30T07:54:45.168" v="1381" actId="478"/>
          <ac:spMkLst>
            <pc:docMk/>
            <pc:sldMk cId="2189453342" sldId="456"/>
            <ac:spMk id="3" creationId="{7712A1A1-53D0-6565-CF1A-BE72EB8BFCC9}"/>
          </ac:spMkLst>
        </pc:spChg>
        <pc:spChg chg="mod">
          <ac:chgData name="Rautiainen Kimmo" userId="5a6dcf8d-7704-4427-926b-ccefa0f1cfcb" providerId="ADAL" clId="{48F73625-2D27-4E1F-AD27-590C40A2618C}" dt="2026-03-30T08:16:36.537" v="1678" actId="404"/>
          <ac:spMkLst>
            <pc:docMk/>
            <pc:sldMk cId="2189453342" sldId="456"/>
            <ac:spMk id="7" creationId="{124DF41F-BF33-7F9D-A74E-A6B0BBAFBDFE}"/>
          </ac:spMkLst>
        </pc:spChg>
        <pc:picChg chg="del">
          <ac:chgData name="Rautiainen Kimmo" userId="5a6dcf8d-7704-4427-926b-ccefa0f1cfcb" providerId="ADAL" clId="{48F73625-2D27-4E1F-AD27-590C40A2618C}" dt="2026-03-30T07:54:41.647" v="1380" actId="478"/>
          <ac:picMkLst>
            <pc:docMk/>
            <pc:sldMk cId="2189453342" sldId="456"/>
            <ac:picMk id="9" creationId="{775258DC-C834-061E-832B-58B0D813DB05}"/>
          </ac:picMkLst>
        </pc:picChg>
        <pc:picChg chg="add mod">
          <ac:chgData name="Rautiainen Kimmo" userId="5a6dcf8d-7704-4427-926b-ccefa0f1cfcb" providerId="ADAL" clId="{48F73625-2D27-4E1F-AD27-590C40A2618C}" dt="2026-03-30T08:09:57.096" v="1531" actId="14100"/>
          <ac:picMkLst>
            <pc:docMk/>
            <pc:sldMk cId="2189453342" sldId="456"/>
            <ac:picMk id="10" creationId="{55B6C71C-776F-0EC2-9AB0-82104DD673E6}"/>
          </ac:picMkLst>
        </pc:picChg>
      </pc:sldChg>
      <pc:sldChg chg="addSp delSp modSp mod">
        <pc:chgData name="Rautiainen Kimmo" userId="5a6dcf8d-7704-4427-926b-ccefa0f1cfcb" providerId="ADAL" clId="{48F73625-2D27-4E1F-AD27-590C40A2618C}" dt="2026-03-30T09:55:59.455" v="2575" actId="20577"/>
        <pc:sldMkLst>
          <pc:docMk/>
          <pc:sldMk cId="1779278856" sldId="457"/>
        </pc:sldMkLst>
        <pc:spChg chg="mod">
          <ac:chgData name="Rautiainen Kimmo" userId="5a6dcf8d-7704-4427-926b-ccefa0f1cfcb" providerId="ADAL" clId="{48F73625-2D27-4E1F-AD27-590C40A2618C}" dt="2026-03-30T09:55:59.455" v="2575" actId="20577"/>
          <ac:spMkLst>
            <pc:docMk/>
            <pc:sldMk cId="1779278856" sldId="457"/>
            <ac:spMk id="2" creationId="{0D7BBD4C-27B9-372F-DF30-25BE69228F43}"/>
          </ac:spMkLst>
        </pc:spChg>
        <pc:spChg chg="add del mod">
          <ac:chgData name="Rautiainen Kimmo" userId="5a6dcf8d-7704-4427-926b-ccefa0f1cfcb" providerId="ADAL" clId="{48F73625-2D27-4E1F-AD27-590C40A2618C}" dt="2026-03-30T07:59:07.774" v="1526" actId="478"/>
          <ac:spMkLst>
            <pc:docMk/>
            <pc:sldMk cId="1779278856" sldId="457"/>
            <ac:spMk id="3" creationId="{387E6EB5-2CBA-7CE3-44C0-024B3AB25CF5}"/>
          </ac:spMkLst>
        </pc:spChg>
        <pc:spChg chg="ord">
          <ac:chgData name="Rautiainen Kimmo" userId="5a6dcf8d-7704-4427-926b-ccefa0f1cfcb" providerId="ADAL" clId="{48F73625-2D27-4E1F-AD27-590C40A2618C}" dt="2026-03-30T08:09:37.076" v="1528" actId="166"/>
          <ac:spMkLst>
            <pc:docMk/>
            <pc:sldMk cId="1779278856" sldId="457"/>
            <ac:spMk id="4" creationId="{4509B00C-6D11-DE65-42EC-9E3A1D1E8430}"/>
          </ac:spMkLst>
        </pc:spChg>
        <pc:spChg chg="ord">
          <ac:chgData name="Rautiainen Kimmo" userId="5a6dcf8d-7704-4427-926b-ccefa0f1cfcb" providerId="ADAL" clId="{48F73625-2D27-4E1F-AD27-590C40A2618C}" dt="2026-03-30T08:09:47.642" v="1529" actId="166"/>
          <ac:spMkLst>
            <pc:docMk/>
            <pc:sldMk cId="1779278856" sldId="457"/>
            <ac:spMk id="6" creationId="{089491EC-D595-EC3C-B4A4-C8D9452EF763}"/>
          </ac:spMkLst>
        </pc:spChg>
        <pc:spChg chg="mod">
          <ac:chgData name="Rautiainen Kimmo" userId="5a6dcf8d-7704-4427-926b-ccefa0f1cfcb" providerId="ADAL" clId="{48F73625-2D27-4E1F-AD27-590C40A2618C}" dt="2026-03-30T08:17:12.680" v="1682" actId="404"/>
          <ac:spMkLst>
            <pc:docMk/>
            <pc:sldMk cId="1779278856" sldId="457"/>
            <ac:spMk id="7" creationId="{5B85854A-E82C-F145-1FDE-36D8299C0201}"/>
          </ac:spMkLst>
        </pc:spChg>
        <pc:picChg chg="del">
          <ac:chgData name="Rautiainen Kimmo" userId="5a6dcf8d-7704-4427-926b-ccefa0f1cfcb" providerId="ADAL" clId="{48F73625-2D27-4E1F-AD27-590C40A2618C}" dt="2026-03-30T07:59:02.269" v="1523" actId="478"/>
          <ac:picMkLst>
            <pc:docMk/>
            <pc:sldMk cId="1779278856" sldId="457"/>
            <ac:picMk id="9" creationId="{D02788E8-F594-4B06-7A99-2D008687D566}"/>
          </ac:picMkLst>
        </pc:picChg>
        <pc:picChg chg="add mod">
          <ac:chgData name="Rautiainen Kimmo" userId="5a6dcf8d-7704-4427-926b-ccefa0f1cfcb" providerId="ADAL" clId="{48F73625-2D27-4E1F-AD27-590C40A2618C}" dt="2026-03-30T08:10:01.637" v="1532" actId="1038"/>
          <ac:picMkLst>
            <pc:docMk/>
            <pc:sldMk cId="1779278856" sldId="457"/>
            <ac:picMk id="10" creationId="{BC70B1E8-59D1-258D-F7C1-09A4BCBD4231}"/>
          </ac:picMkLst>
        </pc:picChg>
      </pc:sldChg>
      <pc:sldChg chg="addSp delSp modSp mod">
        <pc:chgData name="Rautiainen Kimmo" userId="5a6dcf8d-7704-4427-926b-ccefa0f1cfcb" providerId="ADAL" clId="{48F73625-2D27-4E1F-AD27-590C40A2618C}" dt="2026-03-30T09:56:46.047" v="2596" actId="20577"/>
        <pc:sldMkLst>
          <pc:docMk/>
          <pc:sldMk cId="1975211543" sldId="458"/>
        </pc:sldMkLst>
        <pc:spChg chg="mod">
          <ac:chgData name="Rautiainen Kimmo" userId="5a6dcf8d-7704-4427-926b-ccefa0f1cfcb" providerId="ADAL" clId="{48F73625-2D27-4E1F-AD27-590C40A2618C}" dt="2026-03-30T09:56:46.047" v="2596" actId="20577"/>
          <ac:spMkLst>
            <pc:docMk/>
            <pc:sldMk cId="1975211543" sldId="458"/>
            <ac:spMk id="2" creationId="{F274416F-0E68-C86B-B31A-B8E33DD74331}"/>
          </ac:spMkLst>
        </pc:spChg>
        <pc:spChg chg="add del mod">
          <ac:chgData name="Rautiainen Kimmo" userId="5a6dcf8d-7704-4427-926b-ccefa0f1cfcb" providerId="ADAL" clId="{48F73625-2D27-4E1F-AD27-590C40A2618C}" dt="2026-03-30T08:44:10.668" v="1972" actId="478"/>
          <ac:spMkLst>
            <pc:docMk/>
            <pc:sldMk cId="1975211543" sldId="458"/>
            <ac:spMk id="3" creationId="{1F3C7FEB-67BB-882D-7D59-0EB619DD65B0}"/>
          </ac:spMkLst>
        </pc:spChg>
        <pc:spChg chg="mod">
          <ac:chgData name="Rautiainen Kimmo" userId="5a6dcf8d-7704-4427-926b-ccefa0f1cfcb" providerId="ADAL" clId="{48F73625-2D27-4E1F-AD27-590C40A2618C}" dt="2026-03-30T08:17:16.791" v="1683" actId="404"/>
          <ac:spMkLst>
            <pc:docMk/>
            <pc:sldMk cId="1975211543" sldId="458"/>
            <ac:spMk id="7" creationId="{D02B2705-0C4A-1D2B-117C-9A8059AB2B0E}"/>
          </ac:spMkLst>
        </pc:spChg>
        <pc:picChg chg="del">
          <ac:chgData name="Rautiainen Kimmo" userId="5a6dcf8d-7704-4427-926b-ccefa0f1cfcb" providerId="ADAL" clId="{48F73625-2D27-4E1F-AD27-590C40A2618C}" dt="2026-03-30T08:44:03.421" v="1971" actId="478"/>
          <ac:picMkLst>
            <pc:docMk/>
            <pc:sldMk cId="1975211543" sldId="458"/>
            <ac:picMk id="9" creationId="{2727A025-5FEA-AA50-46EE-4DC641E87104}"/>
          </ac:picMkLst>
        </pc:picChg>
        <pc:picChg chg="add mod">
          <ac:chgData name="Rautiainen Kimmo" userId="5a6dcf8d-7704-4427-926b-ccefa0f1cfcb" providerId="ADAL" clId="{48F73625-2D27-4E1F-AD27-590C40A2618C}" dt="2026-03-30T08:44:15.867" v="1975" actId="14100"/>
          <ac:picMkLst>
            <pc:docMk/>
            <pc:sldMk cId="1975211543" sldId="458"/>
            <ac:picMk id="10" creationId="{D6CC38E9-5F05-5DA2-CF59-86C35F466520}"/>
          </ac:picMkLst>
        </pc:picChg>
      </pc:sldChg>
      <pc:sldChg chg="addSp delSp modSp mod">
        <pc:chgData name="Rautiainen Kimmo" userId="5a6dcf8d-7704-4427-926b-ccefa0f1cfcb" providerId="ADAL" clId="{48F73625-2D27-4E1F-AD27-590C40A2618C}" dt="2026-03-30T09:56:37.649" v="2590" actId="20577"/>
        <pc:sldMkLst>
          <pc:docMk/>
          <pc:sldMk cId="2171947253" sldId="460"/>
        </pc:sldMkLst>
        <pc:spChg chg="mod">
          <ac:chgData name="Rautiainen Kimmo" userId="5a6dcf8d-7704-4427-926b-ccefa0f1cfcb" providerId="ADAL" clId="{48F73625-2D27-4E1F-AD27-590C40A2618C}" dt="2026-03-30T09:56:37.649" v="2590" actId="20577"/>
          <ac:spMkLst>
            <pc:docMk/>
            <pc:sldMk cId="2171947253" sldId="460"/>
            <ac:spMk id="2" creationId="{84C64BDE-E1D9-F53D-5F7C-F0F2963E7EC4}"/>
          </ac:spMkLst>
        </pc:spChg>
        <pc:spChg chg="add del mod">
          <ac:chgData name="Rautiainen Kimmo" userId="5a6dcf8d-7704-4427-926b-ccefa0f1cfcb" providerId="ADAL" clId="{48F73625-2D27-4E1F-AD27-590C40A2618C}" dt="2026-03-30T08:44:51.374" v="1983" actId="478"/>
          <ac:spMkLst>
            <pc:docMk/>
            <pc:sldMk cId="2171947253" sldId="460"/>
            <ac:spMk id="3" creationId="{5F487C36-9FF8-28CE-6148-81932FE8DB97}"/>
          </ac:spMkLst>
        </pc:spChg>
        <pc:spChg chg="mod">
          <ac:chgData name="Rautiainen Kimmo" userId="5a6dcf8d-7704-4427-926b-ccefa0f1cfcb" providerId="ADAL" clId="{48F73625-2D27-4E1F-AD27-590C40A2618C}" dt="2026-03-30T08:17:33.093" v="1686" actId="404"/>
          <ac:spMkLst>
            <pc:docMk/>
            <pc:sldMk cId="2171947253" sldId="460"/>
            <ac:spMk id="7" creationId="{C7768E22-FBC2-A72A-ECFD-7A0FE86FAAA1}"/>
          </ac:spMkLst>
        </pc:spChg>
        <pc:picChg chg="del">
          <ac:chgData name="Rautiainen Kimmo" userId="5a6dcf8d-7704-4427-926b-ccefa0f1cfcb" providerId="ADAL" clId="{48F73625-2D27-4E1F-AD27-590C40A2618C}" dt="2026-03-30T08:44:44.541" v="1982" actId="478"/>
          <ac:picMkLst>
            <pc:docMk/>
            <pc:sldMk cId="2171947253" sldId="460"/>
            <ac:picMk id="9" creationId="{FDABD3B0-883F-2EA4-8653-76C227C745E7}"/>
          </ac:picMkLst>
        </pc:picChg>
        <pc:picChg chg="add mod">
          <ac:chgData name="Rautiainen Kimmo" userId="5a6dcf8d-7704-4427-926b-ccefa0f1cfcb" providerId="ADAL" clId="{48F73625-2D27-4E1F-AD27-590C40A2618C}" dt="2026-03-30T08:44:59.223" v="1986" actId="1076"/>
          <ac:picMkLst>
            <pc:docMk/>
            <pc:sldMk cId="2171947253" sldId="460"/>
            <ac:picMk id="10" creationId="{6930B4C7-9950-AA16-FFB2-18B0A2476E69}"/>
          </ac:picMkLst>
        </pc:picChg>
      </pc:sldChg>
      <pc:sldChg chg="addSp delSp modSp mod">
        <pc:chgData name="Rautiainen Kimmo" userId="5a6dcf8d-7704-4427-926b-ccefa0f1cfcb" providerId="ADAL" clId="{48F73625-2D27-4E1F-AD27-590C40A2618C}" dt="2026-03-30T11:23:43.387" v="2782" actId="5793"/>
        <pc:sldMkLst>
          <pc:docMk/>
          <pc:sldMk cId="412844725" sldId="461"/>
        </pc:sldMkLst>
        <pc:spChg chg="add del mod">
          <ac:chgData name="Rautiainen Kimmo" userId="5a6dcf8d-7704-4427-926b-ccefa0f1cfcb" providerId="ADAL" clId="{48F73625-2D27-4E1F-AD27-590C40A2618C}" dt="2026-03-30T08:45:26.412" v="1989" actId="478"/>
          <ac:spMkLst>
            <pc:docMk/>
            <pc:sldMk cId="412844725" sldId="461"/>
            <ac:spMk id="2" creationId="{D2A343A4-62BD-7B54-3F48-D2DB9FFE45BD}"/>
          </ac:spMkLst>
        </pc:spChg>
        <pc:spChg chg="mod">
          <ac:chgData name="Rautiainen Kimmo" userId="5a6dcf8d-7704-4427-926b-ccefa0f1cfcb" providerId="ADAL" clId="{48F73625-2D27-4E1F-AD27-590C40A2618C}" dt="2026-03-30T08:17:29.996" v="1685" actId="404"/>
          <ac:spMkLst>
            <pc:docMk/>
            <pc:sldMk cId="412844725" sldId="461"/>
            <ac:spMk id="7" creationId="{C7768E22-FBC2-A72A-ECFD-7A0FE86FAAA1}"/>
          </ac:spMkLst>
        </pc:spChg>
        <pc:spChg chg="mod">
          <ac:chgData name="Rautiainen Kimmo" userId="5a6dcf8d-7704-4427-926b-ccefa0f1cfcb" providerId="ADAL" clId="{48F73625-2D27-4E1F-AD27-590C40A2618C}" dt="2026-03-30T11:23:43.387" v="2782" actId="5793"/>
          <ac:spMkLst>
            <pc:docMk/>
            <pc:sldMk cId="412844725" sldId="461"/>
            <ac:spMk id="11" creationId="{9EBE47C9-B913-1D09-9F42-32156F588034}"/>
          </ac:spMkLst>
        </pc:spChg>
        <pc:picChg chg="add mod">
          <ac:chgData name="Rautiainen Kimmo" userId="5a6dcf8d-7704-4427-926b-ccefa0f1cfcb" providerId="ADAL" clId="{48F73625-2D27-4E1F-AD27-590C40A2618C}" dt="2026-03-30T08:45:31.234" v="1991" actId="1076"/>
          <ac:picMkLst>
            <pc:docMk/>
            <pc:sldMk cId="412844725" sldId="461"/>
            <ac:picMk id="8" creationId="{5F13B36F-248C-9D6A-CFC5-4752F9883000}"/>
          </ac:picMkLst>
        </pc:picChg>
        <pc:picChg chg="del mod">
          <ac:chgData name="Rautiainen Kimmo" userId="5a6dcf8d-7704-4427-926b-ccefa0f1cfcb" providerId="ADAL" clId="{48F73625-2D27-4E1F-AD27-590C40A2618C}" dt="2026-03-30T08:45:20.096" v="1987" actId="478"/>
          <ac:picMkLst>
            <pc:docMk/>
            <pc:sldMk cId="412844725" sldId="461"/>
            <ac:picMk id="9" creationId="{25A43B92-D6FA-8268-7066-507C35E32C29}"/>
          </ac:picMkLst>
        </pc:picChg>
      </pc:sldChg>
      <pc:sldChg chg="modSp mod">
        <pc:chgData name="Rautiainen Kimmo" userId="5a6dcf8d-7704-4427-926b-ccefa0f1cfcb" providerId="ADAL" clId="{48F73625-2D27-4E1F-AD27-590C40A2618C}" dt="2026-03-30T08:42:04.511" v="1962" actId="948"/>
        <pc:sldMkLst>
          <pc:docMk/>
          <pc:sldMk cId="755659633" sldId="462"/>
        </pc:sldMkLst>
        <pc:spChg chg="mod">
          <ac:chgData name="Rautiainen Kimmo" userId="5a6dcf8d-7704-4427-926b-ccefa0f1cfcb" providerId="ADAL" clId="{48F73625-2D27-4E1F-AD27-590C40A2618C}" dt="2026-03-30T08:18:45.688" v="1717" actId="404"/>
          <ac:spMkLst>
            <pc:docMk/>
            <pc:sldMk cId="755659633" sldId="462"/>
            <ac:spMk id="2" creationId="{77EE11B6-D7C2-4F84-AC74-957953C8922C}"/>
          </ac:spMkLst>
        </pc:spChg>
        <pc:spChg chg="mod">
          <ac:chgData name="Rautiainen Kimmo" userId="5a6dcf8d-7704-4427-926b-ccefa0f1cfcb" providerId="ADAL" clId="{48F73625-2D27-4E1F-AD27-590C40A2618C}" dt="2026-03-30T08:42:01.074" v="1960" actId="948"/>
          <ac:spMkLst>
            <pc:docMk/>
            <pc:sldMk cId="755659633" sldId="462"/>
            <ac:spMk id="3" creationId="{C916BAD0-E9BB-4B88-B42E-D9DCA1A62661}"/>
          </ac:spMkLst>
        </pc:spChg>
        <pc:spChg chg="mod">
          <ac:chgData name="Rautiainen Kimmo" userId="5a6dcf8d-7704-4427-926b-ccefa0f1cfcb" providerId="ADAL" clId="{48F73625-2D27-4E1F-AD27-590C40A2618C}" dt="2026-03-30T08:42:04.511" v="1962" actId="948"/>
          <ac:spMkLst>
            <pc:docMk/>
            <pc:sldMk cId="755659633" sldId="462"/>
            <ac:spMk id="12" creationId="{FDCE724A-78CC-081B-A105-B2435FCD8E02}"/>
          </ac:spMkLst>
        </pc:spChg>
      </pc:sldChg>
      <pc:sldChg chg="addSp delSp modSp mod">
        <pc:chgData name="Rautiainen Kimmo" userId="5a6dcf8d-7704-4427-926b-ccefa0f1cfcb" providerId="ADAL" clId="{48F73625-2D27-4E1F-AD27-590C40A2618C}" dt="2026-03-30T09:56:07.298" v="2583" actId="20577"/>
        <pc:sldMkLst>
          <pc:docMk/>
          <pc:sldMk cId="3165194523" sldId="463"/>
        </pc:sldMkLst>
        <pc:spChg chg="mod">
          <ac:chgData name="Rautiainen Kimmo" userId="5a6dcf8d-7704-4427-926b-ccefa0f1cfcb" providerId="ADAL" clId="{48F73625-2D27-4E1F-AD27-590C40A2618C}" dt="2026-03-30T09:56:07.298" v="2583" actId="20577"/>
          <ac:spMkLst>
            <pc:docMk/>
            <pc:sldMk cId="3165194523" sldId="463"/>
            <ac:spMk id="2" creationId="{F274416F-0E68-C86B-B31A-B8E33DD74331}"/>
          </ac:spMkLst>
        </pc:spChg>
        <pc:spChg chg="mod">
          <ac:chgData name="Rautiainen Kimmo" userId="5a6dcf8d-7704-4427-926b-ccefa0f1cfcb" providerId="ADAL" clId="{48F73625-2D27-4E1F-AD27-590C40A2618C}" dt="2026-03-30T08:20:26.885" v="1725" actId="14100"/>
          <ac:spMkLst>
            <pc:docMk/>
            <pc:sldMk cId="3165194523" sldId="463"/>
            <ac:spMk id="3" creationId="{ACF1E34F-1966-8CD0-AB11-452052FEA2EA}"/>
          </ac:spMkLst>
        </pc:spChg>
        <pc:spChg chg="mod">
          <ac:chgData name="Rautiainen Kimmo" userId="5a6dcf8d-7704-4427-926b-ccefa0f1cfcb" providerId="ADAL" clId="{48F73625-2D27-4E1F-AD27-590C40A2618C}" dt="2026-03-30T08:16:32.952" v="1677" actId="404"/>
          <ac:spMkLst>
            <pc:docMk/>
            <pc:sldMk cId="3165194523" sldId="463"/>
            <ac:spMk id="7" creationId="{D02B2705-0C4A-1D2B-117C-9A8059AB2B0E}"/>
          </ac:spMkLst>
        </pc:spChg>
        <pc:spChg chg="mod">
          <ac:chgData name="Rautiainen Kimmo" userId="5a6dcf8d-7704-4427-926b-ccefa0f1cfcb" providerId="ADAL" clId="{48F73625-2D27-4E1F-AD27-590C40A2618C}" dt="2026-03-30T08:20:35.974" v="1727" actId="1076"/>
          <ac:spMkLst>
            <pc:docMk/>
            <pc:sldMk cId="3165194523" sldId="463"/>
            <ac:spMk id="8" creationId="{38DCBEA1-8BF2-85F8-E8F7-397A8FE4F3AC}"/>
          </ac:spMkLst>
        </pc:spChg>
        <pc:spChg chg="add del mod">
          <ac:chgData name="Rautiainen Kimmo" userId="5a6dcf8d-7704-4427-926b-ccefa0f1cfcb" providerId="ADAL" clId="{48F73625-2D27-4E1F-AD27-590C40A2618C}" dt="2026-03-30T07:52:26.223" v="1328" actId="478"/>
          <ac:spMkLst>
            <pc:docMk/>
            <pc:sldMk cId="3165194523" sldId="463"/>
            <ac:spMk id="10" creationId="{581B88E9-A48B-BE80-4237-213BF828FE31}"/>
          </ac:spMkLst>
        </pc:spChg>
        <pc:picChg chg="del">
          <ac:chgData name="Rautiainen Kimmo" userId="5a6dcf8d-7704-4427-926b-ccefa0f1cfcb" providerId="ADAL" clId="{48F73625-2D27-4E1F-AD27-590C40A2618C}" dt="2026-03-30T07:52:22.927" v="1327" actId="478"/>
          <ac:picMkLst>
            <pc:docMk/>
            <pc:sldMk cId="3165194523" sldId="463"/>
            <ac:picMk id="9" creationId="{A8720A20-99B9-E200-56CD-AC38FBE70E71}"/>
          </ac:picMkLst>
        </pc:picChg>
        <pc:picChg chg="add mod ord">
          <ac:chgData name="Rautiainen Kimmo" userId="5a6dcf8d-7704-4427-926b-ccefa0f1cfcb" providerId="ADAL" clId="{48F73625-2D27-4E1F-AD27-590C40A2618C}" dt="2026-03-30T07:53:09.748" v="1338" actId="166"/>
          <ac:picMkLst>
            <pc:docMk/>
            <pc:sldMk cId="3165194523" sldId="463"/>
            <ac:picMk id="13" creationId="{CEA39B02-1A71-1ACD-E31E-23CA3CD80B5A}"/>
          </ac:picMkLst>
        </pc:picChg>
        <pc:cxnChg chg="mod">
          <ac:chgData name="Rautiainen Kimmo" userId="5a6dcf8d-7704-4427-926b-ccefa0f1cfcb" providerId="ADAL" clId="{48F73625-2D27-4E1F-AD27-590C40A2618C}" dt="2026-03-30T08:20:38.787" v="1728" actId="14100"/>
          <ac:cxnSpMkLst>
            <pc:docMk/>
            <pc:sldMk cId="3165194523" sldId="463"/>
            <ac:cxnSpMk id="11" creationId="{7A36896D-6968-EBDE-DD3E-366E9AC75A73}"/>
          </ac:cxnSpMkLst>
        </pc:cxnChg>
      </pc:sldChg>
      <pc:sldChg chg="addSp delSp modSp mod">
        <pc:chgData name="Rautiainen Kimmo" userId="5a6dcf8d-7704-4427-926b-ccefa0f1cfcb" providerId="ADAL" clId="{48F73625-2D27-4E1F-AD27-590C40A2618C}" dt="2026-03-30T09:56:42.466" v="2593" actId="20577"/>
        <pc:sldMkLst>
          <pc:docMk/>
          <pc:sldMk cId="3433576282" sldId="464"/>
        </pc:sldMkLst>
        <pc:spChg chg="mod">
          <ac:chgData name="Rautiainen Kimmo" userId="5a6dcf8d-7704-4427-926b-ccefa0f1cfcb" providerId="ADAL" clId="{48F73625-2D27-4E1F-AD27-590C40A2618C}" dt="2026-03-30T09:56:42.466" v="2593" actId="20577"/>
          <ac:spMkLst>
            <pc:docMk/>
            <pc:sldMk cId="3433576282" sldId="464"/>
            <ac:spMk id="2" creationId="{F274416F-0E68-C86B-B31A-B8E33DD74331}"/>
          </ac:spMkLst>
        </pc:spChg>
        <pc:spChg chg="add del mod">
          <ac:chgData name="Rautiainen Kimmo" userId="5a6dcf8d-7704-4427-926b-ccefa0f1cfcb" providerId="ADAL" clId="{48F73625-2D27-4E1F-AD27-590C40A2618C}" dt="2026-03-30T08:44:30.602" v="1977" actId="478"/>
          <ac:spMkLst>
            <pc:docMk/>
            <pc:sldMk cId="3433576282" sldId="464"/>
            <ac:spMk id="3" creationId="{5833E723-8C93-9841-A186-9D9A92342B37}"/>
          </ac:spMkLst>
        </pc:spChg>
        <pc:spChg chg="mod">
          <ac:chgData name="Rautiainen Kimmo" userId="5a6dcf8d-7704-4427-926b-ccefa0f1cfcb" providerId="ADAL" clId="{48F73625-2D27-4E1F-AD27-590C40A2618C}" dt="2026-03-30T08:17:22.962" v="1684" actId="404"/>
          <ac:spMkLst>
            <pc:docMk/>
            <pc:sldMk cId="3433576282" sldId="464"/>
            <ac:spMk id="7" creationId="{D02B2705-0C4A-1D2B-117C-9A8059AB2B0E}"/>
          </ac:spMkLst>
        </pc:spChg>
        <pc:picChg chg="del">
          <ac:chgData name="Rautiainen Kimmo" userId="5a6dcf8d-7704-4427-926b-ccefa0f1cfcb" providerId="ADAL" clId="{48F73625-2D27-4E1F-AD27-590C40A2618C}" dt="2026-03-30T08:44:23.997" v="1976" actId="478"/>
          <ac:picMkLst>
            <pc:docMk/>
            <pc:sldMk cId="3433576282" sldId="464"/>
            <ac:picMk id="9" creationId="{7CEF9D54-E09D-ED58-6E86-991515D034FB}"/>
          </ac:picMkLst>
        </pc:picChg>
        <pc:picChg chg="add mod">
          <ac:chgData name="Rautiainen Kimmo" userId="5a6dcf8d-7704-4427-926b-ccefa0f1cfcb" providerId="ADAL" clId="{48F73625-2D27-4E1F-AD27-590C40A2618C}" dt="2026-03-30T08:44:36.971" v="1981" actId="1076"/>
          <ac:picMkLst>
            <pc:docMk/>
            <pc:sldMk cId="3433576282" sldId="464"/>
            <ac:picMk id="10" creationId="{5A2FEE67-CD8C-AA0E-00A8-7CCBE7A236EA}"/>
          </ac:picMkLst>
        </pc:picChg>
      </pc:sldChg>
      <pc:sldChg chg="del">
        <pc:chgData name="Rautiainen Kimmo" userId="5a6dcf8d-7704-4427-926b-ccefa0f1cfcb" providerId="ADAL" clId="{48F73625-2D27-4E1F-AD27-590C40A2618C}" dt="2026-03-30T07:24:54.894" v="394" actId="47"/>
        <pc:sldMkLst>
          <pc:docMk/>
          <pc:sldMk cId="943998785" sldId="465"/>
        </pc:sldMkLst>
      </pc:sldChg>
      <pc:sldChg chg="modSp mod">
        <pc:chgData name="Rautiainen Kimmo" userId="5a6dcf8d-7704-4427-926b-ccefa0f1cfcb" providerId="ADAL" clId="{48F73625-2D27-4E1F-AD27-590C40A2618C}" dt="2026-03-30T09:49:21.552" v="2369" actId="1036"/>
        <pc:sldMkLst>
          <pc:docMk/>
          <pc:sldMk cId="4028018997" sldId="466"/>
        </pc:sldMkLst>
        <pc:spChg chg="mod">
          <ac:chgData name="Rautiainen Kimmo" userId="5a6dcf8d-7704-4427-926b-ccefa0f1cfcb" providerId="ADAL" clId="{48F73625-2D27-4E1F-AD27-590C40A2618C}" dt="2026-03-30T08:18:56.451" v="1718" actId="404"/>
          <ac:spMkLst>
            <pc:docMk/>
            <pc:sldMk cId="4028018997" sldId="466"/>
            <ac:spMk id="2" creationId="{77EE11B6-D7C2-4F84-AC74-957953C8922C}"/>
          </ac:spMkLst>
        </pc:spChg>
        <pc:spChg chg="mod">
          <ac:chgData name="Rautiainen Kimmo" userId="5a6dcf8d-7704-4427-926b-ccefa0f1cfcb" providerId="ADAL" clId="{48F73625-2D27-4E1F-AD27-590C40A2618C}" dt="2026-03-30T09:49:21.552" v="2369" actId="1036"/>
          <ac:spMkLst>
            <pc:docMk/>
            <pc:sldMk cId="4028018997" sldId="466"/>
            <ac:spMk id="3" creationId="{C916BAD0-E9BB-4B88-B42E-D9DCA1A62661}"/>
          </ac:spMkLst>
        </pc:spChg>
        <pc:spChg chg="mod">
          <ac:chgData name="Rautiainen Kimmo" userId="5a6dcf8d-7704-4427-926b-ccefa0f1cfcb" providerId="ADAL" clId="{48F73625-2D27-4E1F-AD27-590C40A2618C}" dt="2026-03-30T09:49:21.552" v="2369" actId="1036"/>
          <ac:spMkLst>
            <pc:docMk/>
            <pc:sldMk cId="4028018997" sldId="466"/>
            <ac:spMk id="12" creationId="{FDCE724A-78CC-081B-A105-B2435FCD8E02}"/>
          </ac:spMkLst>
        </pc:spChg>
      </pc:sldChg>
      <pc:sldChg chg="addSp delSp modSp mod ord">
        <pc:chgData name="Rautiainen Kimmo" userId="5a6dcf8d-7704-4427-926b-ccefa0f1cfcb" providerId="ADAL" clId="{48F73625-2D27-4E1F-AD27-590C40A2618C}" dt="2026-03-30T09:46:40.456" v="2312" actId="403"/>
        <pc:sldMkLst>
          <pc:docMk/>
          <pc:sldMk cId="2245523384" sldId="467"/>
        </pc:sldMkLst>
        <pc:spChg chg="mod">
          <ac:chgData name="Rautiainen Kimmo" userId="5a6dcf8d-7704-4427-926b-ccefa0f1cfcb" providerId="ADAL" clId="{48F73625-2D27-4E1F-AD27-590C40A2618C}" dt="2026-03-30T08:18:11.787" v="1690" actId="404"/>
          <ac:spMkLst>
            <pc:docMk/>
            <pc:sldMk cId="2245523384" sldId="467"/>
            <ac:spMk id="2" creationId="{CAE7EB13-89AF-16FF-8CCA-F1BB12252FB9}"/>
          </ac:spMkLst>
        </pc:spChg>
        <pc:spChg chg="mod">
          <ac:chgData name="Rautiainen Kimmo" userId="5a6dcf8d-7704-4427-926b-ccefa0f1cfcb" providerId="ADAL" clId="{48F73625-2D27-4E1F-AD27-590C40A2618C}" dt="2026-03-30T08:18:32.159" v="1715" actId="1036"/>
          <ac:spMkLst>
            <pc:docMk/>
            <pc:sldMk cId="2245523384" sldId="467"/>
            <ac:spMk id="3" creationId="{74A24B98-C3E9-6E11-1BC1-BBC96364095B}"/>
          </ac:spMkLst>
        </pc:spChg>
        <pc:spChg chg="mod">
          <ac:chgData name="Rautiainen Kimmo" userId="5a6dcf8d-7704-4427-926b-ccefa0f1cfcb" providerId="ADAL" clId="{48F73625-2D27-4E1F-AD27-590C40A2618C}" dt="2026-03-30T09:46:40.456" v="2312" actId="403"/>
          <ac:spMkLst>
            <pc:docMk/>
            <pc:sldMk cId="2245523384" sldId="467"/>
            <ac:spMk id="7" creationId="{C0F74C05-49E4-73C6-84C0-817EA5AA8A0A}"/>
          </ac:spMkLst>
        </pc:spChg>
        <pc:spChg chg="mod">
          <ac:chgData name="Rautiainen Kimmo" userId="5a6dcf8d-7704-4427-926b-ccefa0f1cfcb" providerId="ADAL" clId="{48F73625-2D27-4E1F-AD27-590C40A2618C}" dt="2026-03-30T08:18:32.159" v="1715" actId="1036"/>
          <ac:spMkLst>
            <pc:docMk/>
            <pc:sldMk cId="2245523384" sldId="467"/>
            <ac:spMk id="8" creationId="{3E606823-8CE1-13F6-95DC-D3E315057E0E}"/>
          </ac:spMkLst>
        </pc:spChg>
        <pc:spChg chg="add del mod">
          <ac:chgData name="Rautiainen Kimmo" userId="5a6dcf8d-7704-4427-926b-ccefa0f1cfcb" providerId="ADAL" clId="{48F73625-2D27-4E1F-AD27-590C40A2618C}" dt="2026-03-30T07:10:14.084" v="14" actId="478"/>
          <ac:spMkLst>
            <pc:docMk/>
            <pc:sldMk cId="2245523384" sldId="467"/>
            <ac:spMk id="9" creationId="{F9FC86A9-1692-47FE-3E40-ED4768189D42}"/>
          </ac:spMkLst>
        </pc:spChg>
        <pc:spChg chg="add del mod">
          <ac:chgData name="Rautiainen Kimmo" userId="5a6dcf8d-7704-4427-926b-ccefa0f1cfcb" providerId="ADAL" clId="{48F73625-2D27-4E1F-AD27-590C40A2618C}" dt="2026-03-30T07:13:20.835" v="110" actId="478"/>
          <ac:spMkLst>
            <pc:docMk/>
            <pc:sldMk cId="2245523384" sldId="467"/>
            <ac:spMk id="10" creationId="{71892680-28AE-7FAB-6CDC-FB83489D4E0F}"/>
          </ac:spMkLst>
        </pc:spChg>
        <pc:spChg chg="add mod">
          <ac:chgData name="Rautiainen Kimmo" userId="5a6dcf8d-7704-4427-926b-ccefa0f1cfcb" providerId="ADAL" clId="{48F73625-2D27-4E1F-AD27-590C40A2618C}" dt="2026-03-30T09:45:18.128" v="2301" actId="20577"/>
          <ac:spMkLst>
            <pc:docMk/>
            <pc:sldMk cId="2245523384" sldId="467"/>
            <ac:spMk id="11" creationId="{D23C436D-2F2E-FD46-C780-954BE14E9774}"/>
          </ac:spMkLst>
        </pc:spChg>
      </pc:sldChg>
      <pc:sldChg chg="new del">
        <pc:chgData name="Rautiainen Kimmo" userId="5a6dcf8d-7704-4427-926b-ccefa0f1cfcb" providerId="ADAL" clId="{48F73625-2D27-4E1F-AD27-590C40A2618C}" dt="2026-03-30T07:58:10.583" v="1516" actId="47"/>
        <pc:sldMkLst>
          <pc:docMk/>
          <pc:sldMk cId="4199789945" sldId="468"/>
        </pc:sldMkLst>
      </pc:sldChg>
      <pc:sldMasterChg chg="addSp delSp modSp mod">
        <pc:chgData name="Rautiainen Kimmo" userId="5a6dcf8d-7704-4427-926b-ccefa0f1cfcb" providerId="ADAL" clId="{48F73625-2D27-4E1F-AD27-590C40A2618C}" dt="2026-03-30T07:16:30.099" v="134" actId="732"/>
        <pc:sldMasterMkLst>
          <pc:docMk/>
          <pc:sldMasterMk cId="0" sldId="2147483742"/>
        </pc:sldMasterMkLst>
        <pc:picChg chg="del">
          <ac:chgData name="Rautiainen Kimmo" userId="5a6dcf8d-7704-4427-926b-ccefa0f1cfcb" providerId="ADAL" clId="{48F73625-2D27-4E1F-AD27-590C40A2618C}" dt="2026-03-30T07:16:22.333" v="132" actId="478"/>
          <ac:picMkLst>
            <pc:docMk/>
            <pc:sldMasterMk cId="0" sldId="2147483742"/>
            <ac:picMk id="2" creationId="{BFD5C9FC-124D-2DC6-C78F-30870A85D3C8}"/>
          </ac:picMkLst>
        </pc:picChg>
        <pc:picChg chg="add mod modCrop">
          <ac:chgData name="Rautiainen Kimmo" userId="5a6dcf8d-7704-4427-926b-ccefa0f1cfcb" providerId="ADAL" clId="{48F73625-2D27-4E1F-AD27-590C40A2618C}" dt="2026-03-30T07:16:30.099" v="134" actId="732"/>
          <ac:picMkLst>
            <pc:docMk/>
            <pc:sldMasterMk cId="0" sldId="2147483742"/>
            <ac:picMk id="3" creationId="{346D6FB1-57DB-F2BF-E456-CAC39B1CB084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 bwMode="auto">
          <a:xfrm>
            <a:off x="2" y="4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t" anchorCtr="0" compatLnSpc="1">
            <a:prstTxWarp prst="textNoShape">
              <a:avLst/>
            </a:prstTxWarp>
          </a:bodyPr>
          <a:lstStyle>
            <a:lvl1pPr defTabSz="953542">
              <a:defRPr sz="1300">
                <a:latin typeface="Calibri" pitchFamily="34" charset="0"/>
              </a:defRPr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 bwMode="auto">
          <a:xfrm>
            <a:off x="3808885" y="4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t" anchorCtr="0" compatLnSpc="1">
            <a:prstTxWarp prst="textNoShape">
              <a:avLst/>
            </a:prstTxWarp>
          </a:bodyPr>
          <a:lstStyle>
            <a:lvl1pPr algn="r" defTabSz="953542">
              <a:defRPr sz="1300">
                <a:latin typeface="Calibri" pitchFamily="34" charset="0"/>
              </a:defRPr>
            </a:lvl1pPr>
          </a:lstStyle>
          <a:p>
            <a:fld id="{EF43217F-D9E5-40C5-BB54-73BB05629422}" type="datetimeFigureOut">
              <a:rPr lang="fi-FI"/>
              <a:pPr/>
              <a:t>30.3.2026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 bwMode="auto">
          <a:xfrm>
            <a:off x="2" y="9284561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b" anchorCtr="0" compatLnSpc="1">
            <a:prstTxWarp prst="textNoShape">
              <a:avLst/>
            </a:prstTxWarp>
          </a:bodyPr>
          <a:lstStyle>
            <a:lvl1pPr defTabSz="953542">
              <a:defRPr sz="1300">
                <a:latin typeface="Calibri" pitchFamily="34" charset="0"/>
              </a:defRPr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 bwMode="auto">
          <a:xfrm>
            <a:off x="3808885" y="9284561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b" anchorCtr="0" compatLnSpc="1">
            <a:prstTxWarp prst="textNoShape">
              <a:avLst/>
            </a:prstTxWarp>
          </a:bodyPr>
          <a:lstStyle>
            <a:lvl1pPr algn="r" defTabSz="953542">
              <a:defRPr sz="1300">
                <a:latin typeface="Calibri" pitchFamily="34" charset="0"/>
              </a:defRPr>
            </a:lvl1pPr>
          </a:lstStyle>
          <a:p>
            <a:fld id="{BFA24B9F-4DF9-4B8C-8A5E-23CCB86A80CF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271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 bwMode="auto">
          <a:xfrm>
            <a:off x="2" y="4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t" anchorCtr="0" compatLnSpc="1">
            <a:prstTxWarp prst="textNoShape">
              <a:avLst/>
            </a:prstTxWarp>
          </a:bodyPr>
          <a:lstStyle>
            <a:lvl1pPr defTabSz="953542">
              <a:defRPr sz="1300">
                <a:latin typeface="Calibri" pitchFamily="34" charset="0"/>
              </a:defRPr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 bwMode="auto">
          <a:xfrm>
            <a:off x="3808885" y="4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t" anchorCtr="0" compatLnSpc="1">
            <a:prstTxWarp prst="textNoShape">
              <a:avLst/>
            </a:prstTxWarp>
          </a:bodyPr>
          <a:lstStyle>
            <a:lvl1pPr algn="r" defTabSz="953542">
              <a:defRPr sz="1300">
                <a:latin typeface="Calibri" pitchFamily="34" charset="0"/>
              </a:defRPr>
            </a:lvl1pPr>
          </a:lstStyle>
          <a:p>
            <a:fld id="{830CECC8-6555-4154-AAE0-1EFD38BEC2EA}" type="datetimeFigureOut">
              <a:rPr lang="fi-FI"/>
              <a:pPr/>
              <a:t>30.3.2026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87" tIns="45093" rIns="90187" bIns="45093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 bwMode="auto">
          <a:xfrm>
            <a:off x="672758" y="4643088"/>
            <a:ext cx="5379136" cy="43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 bwMode="auto">
          <a:xfrm>
            <a:off x="2" y="9284561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b" anchorCtr="0" compatLnSpc="1">
            <a:prstTxWarp prst="textNoShape">
              <a:avLst/>
            </a:prstTxWarp>
          </a:bodyPr>
          <a:lstStyle>
            <a:lvl1pPr defTabSz="953542">
              <a:defRPr sz="1300">
                <a:latin typeface="Calibri" pitchFamily="34" charset="0"/>
              </a:defRPr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 bwMode="auto">
          <a:xfrm>
            <a:off x="3808885" y="9284561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b" anchorCtr="0" compatLnSpc="1">
            <a:prstTxWarp prst="textNoShape">
              <a:avLst/>
            </a:prstTxWarp>
          </a:bodyPr>
          <a:lstStyle>
            <a:lvl1pPr algn="r" defTabSz="953542">
              <a:defRPr sz="1300">
                <a:latin typeface="Calibri" pitchFamily="34" charset="0"/>
              </a:defRPr>
            </a:lvl1pPr>
          </a:lstStyle>
          <a:p>
            <a:fld id="{81D8B25B-D295-4406-A767-C103375FE0FB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73823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1738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3753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4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214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9072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8745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17C60-00B5-345A-0E1A-90088B760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7319B3DA-9721-FC07-2C18-326178F77A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4B5468FF-DF3D-E63B-6B37-62CE2C6CD2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373FE6C-D5B6-E19C-CD5B-CA5039060A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7220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17C60-00B5-345A-0E1A-90088B760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7319B3DA-9721-FC07-2C18-326178F77A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4B5468FF-DF3D-E63B-6B37-62CE2C6CD2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373FE6C-D5B6-E19C-CD5B-CA5039060A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8140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E6490A5D-94EC-4F2A-91C2-6EFB0ED8D9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632" y="2060848"/>
            <a:ext cx="5004826" cy="2261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62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10431824" cy="792088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60001" y="1332000"/>
            <a:ext cx="10431824" cy="5052020"/>
          </a:xfrm>
        </p:spPr>
        <p:txBody>
          <a:bodyPr/>
          <a:lstStyle>
            <a:lvl1pPr marL="266700" indent="-266700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30.3.2026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© Pientaloteollisuus PTT ry &amp; Hirsitaloteollisuus ry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4F711-C87F-45F6-8F4D-1E73ECD059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991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9">
            <a:extLst>
              <a:ext uri="{FF2B5EF4-FFF2-40B4-BE49-F238E27FC236}">
                <a16:creationId xmlns:a16="http://schemas.microsoft.com/office/drawing/2014/main" id="{8E188523-CA05-41CC-A493-7B5F4C54ADEB}"/>
              </a:ext>
            </a:extLst>
          </p:cNvPr>
          <p:cNvSpPr/>
          <p:nvPr userDrawn="1"/>
        </p:nvSpPr>
        <p:spPr>
          <a:xfrm>
            <a:off x="10791824" y="-1"/>
            <a:ext cx="1400175" cy="61912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3200">
              <a:highlight>
                <a:srgbClr val="FFFF00"/>
              </a:highlight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10306050" cy="792088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60000" y="1332000"/>
            <a:ext cx="10251106" cy="49244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4F711-C87F-45F6-8F4D-1E73ECD059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3494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60000" y="1332000"/>
            <a:ext cx="5354324" cy="48593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0" y="1332000"/>
            <a:ext cx="5376597" cy="484981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4FB73-7702-45A2-ABE5-5B4EC6DFA85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Otsikko 1">
            <a:extLst>
              <a:ext uri="{FF2B5EF4-FFF2-40B4-BE49-F238E27FC236}">
                <a16:creationId xmlns:a16="http://schemas.microsoft.com/office/drawing/2014/main" id="{9A4E6C54-4724-4205-B4E3-3A8A39700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1139984" cy="792088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674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D3CF2-C095-4A74-89EB-52E3DF05EB4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222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19100" y="404267"/>
            <a:ext cx="4163486" cy="432048"/>
          </a:xfrm>
        </p:spPr>
        <p:txBody>
          <a:bodyPr anchor="b"/>
          <a:lstStyle>
            <a:lvl1pPr algn="l">
              <a:defRPr sz="2000" b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409575"/>
            <a:ext cx="6815667" cy="571658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09576" y="942975"/>
            <a:ext cx="4192060" cy="51831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CB141-6829-4BAF-B00F-A30E2244CEC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7676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9">
            <a:extLst>
              <a:ext uri="{FF2B5EF4-FFF2-40B4-BE49-F238E27FC236}">
                <a16:creationId xmlns:a16="http://schemas.microsoft.com/office/drawing/2014/main" id="{8E188523-CA05-41CC-A493-7B5F4C54ADEB}"/>
              </a:ext>
            </a:extLst>
          </p:cNvPr>
          <p:cNvSpPr/>
          <p:nvPr userDrawn="1"/>
        </p:nvSpPr>
        <p:spPr>
          <a:xfrm rot="898217">
            <a:off x="10894876" y="4491949"/>
            <a:ext cx="1440000" cy="14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3200">
              <a:highlight>
                <a:srgbClr val="FFFF00"/>
              </a:highlight>
            </a:endParaRPr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926DFC63-AB82-4154-A247-5E899B8A60A8}"/>
              </a:ext>
            </a:extLst>
          </p:cNvPr>
          <p:cNvSpPr/>
          <p:nvPr userDrawn="1"/>
        </p:nvSpPr>
        <p:spPr>
          <a:xfrm rot="19736592">
            <a:off x="10843168" y="2358349"/>
            <a:ext cx="1440000" cy="14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3200">
              <a:highlight>
                <a:srgbClr val="FFFF00"/>
              </a:highlight>
            </a:endParaRP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21EE1F5D-BED4-478D-AFA0-E52991522C6D}"/>
              </a:ext>
            </a:extLst>
          </p:cNvPr>
          <p:cNvSpPr/>
          <p:nvPr userDrawn="1"/>
        </p:nvSpPr>
        <p:spPr>
          <a:xfrm rot="1610462">
            <a:off x="10757441" y="339046"/>
            <a:ext cx="1440000" cy="14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3200">
              <a:highlight>
                <a:srgbClr val="FFFF00"/>
              </a:highlight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11139984" cy="792088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60000" y="1332000"/>
            <a:ext cx="11089305" cy="50520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4F711-C87F-45F6-8F4D-1E73ECD059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184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3" name="Tekstin paikkamerkki 12"/>
          <p:cNvSpPr>
            <a:spLocks noGrp="1"/>
          </p:cNvSpPr>
          <p:nvPr>
            <p:ph type="body" sz="quarter" idx="10"/>
          </p:nvPr>
        </p:nvSpPr>
        <p:spPr>
          <a:xfrm>
            <a:off x="1871531" y="3274319"/>
            <a:ext cx="9265029" cy="428619"/>
          </a:xfrm>
        </p:spPr>
        <p:txBody>
          <a:bodyPr>
            <a:noAutofit/>
          </a:bodyPr>
          <a:lstStyle>
            <a:lvl1pPr>
              <a:buNone/>
              <a:defRPr sz="2400" cap="none" baseline="0">
                <a:solidFill>
                  <a:schemeClr val="accent1"/>
                </a:solidFill>
              </a:defRPr>
            </a:lvl1pPr>
            <a:lvl2pPr>
              <a:buNone/>
              <a:defRPr sz="2400">
                <a:solidFill>
                  <a:schemeClr val="tx1"/>
                </a:solidFill>
              </a:defRPr>
            </a:lvl2pPr>
            <a:lvl3pPr>
              <a:buNone/>
              <a:defRPr sz="2400">
                <a:solidFill>
                  <a:schemeClr val="tx1"/>
                </a:solidFill>
              </a:defRPr>
            </a:lvl3pPr>
            <a:lvl4pPr>
              <a:buNone/>
              <a:defRPr sz="2400">
                <a:solidFill>
                  <a:schemeClr val="tx1"/>
                </a:solidFill>
              </a:defRPr>
            </a:lvl4pPr>
            <a:lvl5pPr>
              <a:buNone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kstin paikkamerkki 12"/>
          <p:cNvSpPr>
            <a:spLocks noGrp="1"/>
          </p:cNvSpPr>
          <p:nvPr>
            <p:ph type="body" sz="quarter" idx="11"/>
          </p:nvPr>
        </p:nvSpPr>
        <p:spPr>
          <a:xfrm>
            <a:off x="1871531" y="3850383"/>
            <a:ext cx="9265029" cy="428619"/>
          </a:xfrm>
        </p:spPr>
        <p:txBody>
          <a:bodyPr>
            <a:noAutofit/>
          </a:bodyPr>
          <a:lstStyle>
            <a:lvl1pPr>
              <a:buNone/>
              <a:defRPr sz="2400" cap="none" baseline="0">
                <a:solidFill>
                  <a:schemeClr val="accent2"/>
                </a:solidFill>
              </a:defRPr>
            </a:lvl1pPr>
            <a:lvl2pPr>
              <a:buNone/>
              <a:defRPr sz="2400">
                <a:solidFill>
                  <a:schemeClr val="tx1"/>
                </a:solidFill>
              </a:defRPr>
            </a:lvl2pPr>
            <a:lvl3pPr>
              <a:buNone/>
              <a:defRPr sz="2400">
                <a:solidFill>
                  <a:schemeClr val="tx1"/>
                </a:solidFill>
              </a:defRPr>
            </a:lvl3pPr>
            <a:lvl4pPr>
              <a:buNone/>
              <a:defRPr sz="2400">
                <a:solidFill>
                  <a:schemeClr val="tx1"/>
                </a:solidFill>
              </a:defRPr>
            </a:lvl4pPr>
            <a:lvl5pPr>
              <a:buNone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5833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tsikkodia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13" name="Tekstin paikkamerkki 12"/>
          <p:cNvSpPr>
            <a:spLocks noGrp="1"/>
          </p:cNvSpPr>
          <p:nvPr>
            <p:ph type="body" sz="quarter" idx="10"/>
          </p:nvPr>
        </p:nvSpPr>
        <p:spPr>
          <a:xfrm>
            <a:off x="1871531" y="3950594"/>
            <a:ext cx="9265029" cy="428619"/>
          </a:xfrm>
        </p:spPr>
        <p:txBody>
          <a:bodyPr>
            <a:noAutofit/>
          </a:bodyPr>
          <a:lstStyle>
            <a:lvl1pPr>
              <a:buNone/>
              <a:defRPr sz="2400" cap="none" baseline="0">
                <a:solidFill>
                  <a:schemeClr val="accent1"/>
                </a:solidFill>
              </a:defRPr>
            </a:lvl1pPr>
            <a:lvl2pPr>
              <a:buNone/>
              <a:defRPr sz="2400">
                <a:solidFill>
                  <a:schemeClr val="tx1"/>
                </a:solidFill>
              </a:defRPr>
            </a:lvl2pPr>
            <a:lvl3pPr>
              <a:buNone/>
              <a:defRPr sz="2400">
                <a:solidFill>
                  <a:schemeClr val="tx1"/>
                </a:solidFill>
              </a:defRPr>
            </a:lvl3pPr>
            <a:lvl4pPr>
              <a:buNone/>
              <a:defRPr sz="2400">
                <a:solidFill>
                  <a:schemeClr val="tx1"/>
                </a:solidFill>
              </a:defRPr>
            </a:lvl4pPr>
            <a:lvl5pPr>
              <a:buNone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kstin paikkamerkki 12"/>
          <p:cNvSpPr>
            <a:spLocks noGrp="1"/>
          </p:cNvSpPr>
          <p:nvPr>
            <p:ph type="body" sz="quarter" idx="11"/>
          </p:nvPr>
        </p:nvSpPr>
        <p:spPr>
          <a:xfrm>
            <a:off x="1871531" y="4526658"/>
            <a:ext cx="9265029" cy="428619"/>
          </a:xfrm>
        </p:spPr>
        <p:txBody>
          <a:bodyPr>
            <a:noAutofit/>
          </a:bodyPr>
          <a:lstStyle>
            <a:lvl1pPr>
              <a:buNone/>
              <a:defRPr sz="2400" cap="none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>
              <a:buNone/>
              <a:defRPr sz="2400">
                <a:solidFill>
                  <a:schemeClr val="tx1"/>
                </a:solidFill>
              </a:defRPr>
            </a:lvl2pPr>
            <a:lvl3pPr>
              <a:buNone/>
              <a:defRPr sz="2400">
                <a:solidFill>
                  <a:schemeClr val="tx1"/>
                </a:solidFill>
              </a:defRPr>
            </a:lvl3pPr>
            <a:lvl4pPr>
              <a:buNone/>
              <a:defRPr sz="2400">
                <a:solidFill>
                  <a:schemeClr val="tx1"/>
                </a:solidFill>
              </a:defRPr>
            </a:lvl4pPr>
            <a:lvl5pPr>
              <a:buNone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2348585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9802509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Otsikkodi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2748799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Otsikkodi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18409860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Otsikkodi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1761058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Otsikkodi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3341731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171973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360000" y="360000"/>
            <a:ext cx="10307999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360001" y="1332000"/>
            <a:ext cx="10307999" cy="48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03667" y="6460950"/>
            <a:ext cx="2880784" cy="215900"/>
          </a:xfrm>
          <a:prstGeom prst="rect">
            <a:avLst/>
          </a:prstGeom>
        </p:spPr>
        <p:txBody>
          <a:bodyPr vert="horz" lIns="91440" tIns="45720" rIns="72000" bIns="4572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fi-FI">
                <a:solidFill>
                  <a:schemeClr val="tx1">
                    <a:lumMod val="50000"/>
                    <a:lumOff val="50000"/>
                  </a:schemeClr>
                </a:solidFill>
              </a:rPr>
              <a:t>30.3.2026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7368" y="6460950"/>
            <a:ext cx="4580268" cy="213743"/>
          </a:xfrm>
          <a:prstGeom prst="rect">
            <a:avLst/>
          </a:prstGeom>
        </p:spPr>
        <p:txBody>
          <a:bodyPr vert="horz" wrap="square" lIns="91440" tIns="45720" rIns="7200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i-FI" dirty="0"/>
              <a:t>© Pientaloteollisuus PTT ry &amp; Hirsitaloteollisuus ry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74545" y="6460950"/>
            <a:ext cx="1817144" cy="213743"/>
          </a:xfrm>
          <a:prstGeom prst="rect">
            <a:avLst/>
          </a:prstGeom>
        </p:spPr>
        <p:txBody>
          <a:bodyPr vert="horz" lIns="91440" tIns="45720" rIns="72000" bIns="4572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2BF62C19-E65D-4715-AA75-01F5ACB8661D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8" name="Kuva 7" descr="Kuva, joka sisältää kohteen Fontti, logo, Grafiikka, muotoilu&#10;&#10;Tekoälyllä luotu sisältö voi olla virheellistä.">
            <a:extLst>
              <a:ext uri="{FF2B5EF4-FFF2-40B4-BE49-F238E27FC236}">
                <a16:creationId xmlns:a16="http://schemas.microsoft.com/office/drawing/2014/main" id="{90E6DD50-5117-5AC1-EE94-F3CEF9F4572D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8199" y="6184450"/>
            <a:ext cx="1338098" cy="607485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346D6FB1-57DB-F2BF-E456-CAC39B1CB084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rcRect t="11136"/>
          <a:stretch>
            <a:fillRect/>
          </a:stretch>
        </p:blipFill>
        <p:spPr>
          <a:xfrm>
            <a:off x="10881259" y="5575177"/>
            <a:ext cx="1251049" cy="6248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65" r:id="rId10"/>
    <p:sldLayoutId id="2147483771" r:id="rId11"/>
    <p:sldLayoutId id="2147483764" r:id="rId12"/>
    <p:sldLayoutId id="2147483762" r:id="rId13"/>
    <p:sldLayoutId id="2147483761" r:id="rId14"/>
    <p:sldLayoutId id="2147483770" r:id="rId15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9pPr>
    </p:titleStyle>
    <p:bodyStyle>
      <a:lvl1pPr marL="266700" indent="-266700" algn="l" rtl="0" eaLnBrk="1" fontAlgn="base" hangingPunct="1">
        <a:spcBef>
          <a:spcPct val="20000"/>
        </a:spcBef>
        <a:spcAft>
          <a:spcPct val="0"/>
        </a:spcAft>
        <a:buClr>
          <a:srgbClr val="8CC83C"/>
        </a:buClr>
        <a:buFont typeface="Arial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3810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990600" indent="-2667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257300" indent="-2667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tabLst>
          <a:tab pos="1257300" algn="l"/>
        </a:tabLst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524000" indent="-2667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kimmo.rautiainen@rt.fi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hyperlink" Target="mailto:seppo.romppainen@hirsikoti.fi" TargetMode="External"/><Relationship Id="rId4" Type="http://schemas.openxmlformats.org/officeDocument/2006/relationships/hyperlink" Target="mailto:jenni.ilpala@rt.fi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025DB1D-4774-45E1-98B4-8BC622DBF1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71531" y="3750577"/>
            <a:ext cx="10108033" cy="428619"/>
          </a:xfrm>
        </p:spPr>
        <p:txBody>
          <a:bodyPr/>
          <a:lstStyle/>
          <a:p>
            <a:r>
              <a:rPr lang="fi-FI" dirty="0">
                <a:solidFill>
                  <a:srgbClr val="92D050"/>
                </a:solidFill>
              </a:rPr>
              <a:t>PTT:n ja HTT:n yhteinen tilastointi	</a:t>
            </a:r>
            <a:endParaRPr lang="fi-FI" dirty="0">
              <a:solidFill>
                <a:srgbClr val="CC6600"/>
              </a:solidFill>
            </a:endParaRP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BEA1F1B-34CE-4BB6-9D49-71F6B6ABE8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71531" y="4738797"/>
            <a:ext cx="9265029" cy="428619"/>
          </a:xfrm>
        </p:spPr>
        <p:txBody>
          <a:bodyPr/>
          <a:lstStyle/>
          <a:p>
            <a:r>
              <a:rPr lang="fi-FI" dirty="0"/>
              <a:t>30.3.2026</a:t>
            </a:r>
          </a:p>
          <a:p>
            <a:r>
              <a:rPr lang="fi-FI" dirty="0"/>
              <a:t> </a:t>
            </a:r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1EBC742A-93D1-F940-A308-D73D676BCF4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71531" y="2827435"/>
            <a:ext cx="9644451" cy="792162"/>
          </a:xfrm>
        </p:spPr>
        <p:txBody>
          <a:bodyPr/>
          <a:lstStyle/>
          <a:p>
            <a:pPr rtl="0" eaLnBrk="1" fontAlgn="base" hangingPunct="1"/>
            <a:r>
              <a:rPr lang="fi-FI" sz="4800" kern="1200" baseline="0" dirty="0">
                <a:solidFill>
                  <a:srgbClr val="FFFFFF"/>
                </a:solidFill>
                <a:effectLst/>
                <a:latin typeface="Calibri"/>
                <a:ea typeface="+mn-ea"/>
                <a:cs typeface="Calibri"/>
              </a:rPr>
              <a:t>Ohjeet tilastokyselyn vastaamiseen</a:t>
            </a:r>
            <a:endParaRPr lang="fi-FI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94429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71D8F-EB44-0EF9-2006-84010A1FF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Kuva 12">
            <a:extLst>
              <a:ext uri="{FF2B5EF4-FFF2-40B4-BE49-F238E27FC236}">
                <a16:creationId xmlns:a16="http://schemas.microsoft.com/office/drawing/2014/main" id="{CEA39B02-1A71-1ACD-E31E-23CA3CD80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9058" y="760288"/>
            <a:ext cx="5280032" cy="5914405"/>
          </a:xfrm>
          <a:prstGeom prst="rect">
            <a:avLst/>
          </a:prstGeom>
        </p:spPr>
      </p:pic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F274416F-0E68-C86B-B31A-B8E33DD743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9999" y="1152088"/>
            <a:ext cx="6208965" cy="5705912"/>
          </a:xfrm>
        </p:spPr>
        <p:txBody>
          <a:bodyPr/>
          <a:lstStyle/>
          <a:p>
            <a:r>
              <a:rPr lang="fi-FI" sz="1600" dirty="0">
                <a:solidFill>
                  <a:srgbClr val="000000"/>
                </a:solidFill>
              </a:rPr>
              <a:t>Tälle sivulle ilmoitetaan </a:t>
            </a:r>
            <a:r>
              <a:rPr lang="fi-FI" sz="1600" dirty="0">
                <a:solidFill>
                  <a:schemeClr val="tx2"/>
                </a:solidFill>
              </a:rPr>
              <a:t>kuluttajavetoisen asuntorakentamisen </a:t>
            </a:r>
            <a:r>
              <a:rPr lang="fi-FI" sz="1600" dirty="0"/>
              <a:t>kotimaan toimitukset, myynti ja tilauskanta</a:t>
            </a:r>
          </a:p>
          <a:p>
            <a:pPr lvl="1"/>
            <a:r>
              <a:rPr lang="fi-FI" sz="1400" dirty="0"/>
              <a:t>Asuntojen lukumääränä</a:t>
            </a:r>
          </a:p>
          <a:p>
            <a:pPr lvl="1"/>
            <a:r>
              <a:rPr lang="fi-FI" sz="1400" dirty="0"/>
              <a:t>Euroina (M€, alv 0 %)</a:t>
            </a:r>
          </a:p>
          <a:p>
            <a:r>
              <a:rPr lang="fi-FI" sz="1600" dirty="0">
                <a:solidFill>
                  <a:srgbClr val="000000"/>
                </a:solidFill>
              </a:rPr>
              <a:t>Sivulla on 2 taulukkoa: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Ylempään ilmoitetaan </a:t>
            </a:r>
            <a:r>
              <a:rPr lang="fi-FI" sz="1400" dirty="0">
                <a:solidFill>
                  <a:schemeClr val="accent1"/>
                </a:solidFill>
              </a:rPr>
              <a:t>omakoti- ja paritaloasunnot 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Alempaan ilmoitetaan </a:t>
            </a:r>
            <a:r>
              <a:rPr lang="fi-FI" sz="1400" dirty="0">
                <a:solidFill>
                  <a:schemeClr val="tx2"/>
                </a:solidFill>
              </a:rPr>
              <a:t>vapaa-ajan asunnot</a:t>
            </a:r>
            <a:r>
              <a:rPr lang="fi-FI" sz="1400" dirty="0">
                <a:solidFill>
                  <a:schemeClr val="accent1"/>
                </a:solidFill>
              </a:rPr>
              <a:t> talotyypistä riippumatta</a:t>
            </a:r>
          </a:p>
          <a:p>
            <a:r>
              <a:rPr lang="fi-FI" sz="1600" dirty="0">
                <a:solidFill>
                  <a:srgbClr val="000000"/>
                </a:solidFill>
              </a:rPr>
              <a:t>Taulukoissa on omat sarakkeensa eri runkomateriaaleille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Hirsirunkoiset asunnot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Puurunkoiset asunnot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Kivirunkoiset asunnot (betoniharkko, kevytbetoni, kennoharkko, tiili jne.)</a:t>
            </a:r>
          </a:p>
          <a:p>
            <a:r>
              <a:rPr lang="fi-FI" sz="1600" dirty="0">
                <a:solidFill>
                  <a:srgbClr val="000000"/>
                </a:solidFill>
              </a:rPr>
              <a:t>Täytä lomake soveltuvin osin, eli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Esimerkki</a:t>
            </a:r>
            <a:r>
              <a:rPr lang="fi-FI" sz="1400" b="1" dirty="0">
                <a:solidFill>
                  <a:srgbClr val="000000"/>
                </a:solidFill>
              </a:rPr>
              <a:t>:</a:t>
            </a:r>
            <a:r>
              <a:rPr lang="fi-FI" sz="1400" dirty="0">
                <a:solidFill>
                  <a:srgbClr val="000000"/>
                </a:solidFill>
              </a:rPr>
              <a:t> Hirsitalovalmistajat täyttävät vain kaksi ensimmäistä saraketta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Esimerkki: Jos yritys toimittaa sekä hirsi- että puurunkoisia taloja, täytetään hirsitalojen ja puurunkoisten talojen sarakkeet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Esimerkki: Vapaa-ajan asuntojen taulukko jätetään tyhjäksi, jos yritys ei ole toimittanut tai myynyt vapaa-ajan asuntoja</a:t>
            </a:r>
          </a:p>
          <a:p>
            <a:pPr lvl="1"/>
            <a:endParaRPr lang="fi-FI" sz="1400" dirty="0">
              <a:solidFill>
                <a:srgbClr val="000000"/>
              </a:solidFill>
            </a:endParaRPr>
          </a:p>
          <a:p>
            <a:endParaRPr lang="fi-FI" sz="16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ECC093-E3A8-81E6-227F-8075FED51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30.3.2026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586E78-DCF4-2480-D6C5-F7CB36A50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281F7C-977E-FA05-7A91-C943F104E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FB73-7702-45A2-ABE5-5B4EC6DFA857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02B2705-0C4A-1D2B-117C-9A8059AB2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>
                <a:solidFill>
                  <a:schemeClr val="tx2"/>
                </a:solidFill>
              </a:rPr>
              <a:t>3. Kotimaan kuluttajarakentaminen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ACF1E34F-1966-8CD0-AB11-452052FEA2EA}"/>
              </a:ext>
            </a:extLst>
          </p:cNvPr>
          <p:cNvSpPr/>
          <p:nvPr/>
        </p:nvSpPr>
        <p:spPr>
          <a:xfrm>
            <a:off x="8078346" y="2979506"/>
            <a:ext cx="1216908" cy="277586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38DCBEA1-8BF2-85F8-E8F7-397A8FE4F3AC}"/>
              </a:ext>
            </a:extLst>
          </p:cNvPr>
          <p:cNvSpPr txBox="1"/>
          <p:nvPr/>
        </p:nvSpPr>
        <p:spPr>
          <a:xfrm>
            <a:off x="9521821" y="5507999"/>
            <a:ext cx="2557779" cy="6001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Hirsi-, puu- ja kivitaloille on omat sarakkeensa, eli esim. hirsitalovalmistajat täyttävät 2 ensimmäistä saraketta.</a:t>
            </a:r>
          </a:p>
        </p:txBody>
      </p:sp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7A36896D-6968-EBDE-DD3E-366E9AC75A73}"/>
              </a:ext>
            </a:extLst>
          </p:cNvPr>
          <p:cNvCxnSpPr>
            <a:cxnSpLocks/>
          </p:cNvCxnSpPr>
          <p:nvPr/>
        </p:nvCxnSpPr>
        <p:spPr>
          <a:xfrm flipH="1">
            <a:off x="9295254" y="5505842"/>
            <a:ext cx="226567" cy="249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194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6AD36-EC0E-3CC2-2039-EC09F1A3D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AD38F740-D01E-C0CA-B861-71D68D99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000" y="1152088"/>
            <a:ext cx="7099038" cy="5039251"/>
          </a:xfrm>
        </p:spPr>
        <p:txBody>
          <a:bodyPr/>
          <a:lstStyle/>
          <a:p>
            <a:r>
              <a:rPr lang="fi-FI" sz="1600" dirty="0">
                <a:solidFill>
                  <a:srgbClr val="000000"/>
                </a:solidFill>
              </a:rPr>
              <a:t>Tälle sivulle ilmoitetaan kotimaan </a:t>
            </a:r>
            <a:r>
              <a:rPr lang="fi-FI" sz="1600" dirty="0"/>
              <a:t>toimitukset, myynti ja tilauskanta </a:t>
            </a:r>
            <a:r>
              <a:rPr lang="fi-FI" sz="1600" dirty="0">
                <a:solidFill>
                  <a:schemeClr val="accent3"/>
                </a:solidFill>
              </a:rPr>
              <a:t>talovalmistajan omissa </a:t>
            </a:r>
            <a:r>
              <a:rPr lang="fi-FI" sz="1600" dirty="0" err="1">
                <a:solidFill>
                  <a:schemeClr val="accent3"/>
                </a:solidFill>
              </a:rPr>
              <a:t>gryndihankkeissa</a:t>
            </a:r>
            <a:r>
              <a:rPr lang="fi-FI" sz="1600" dirty="0">
                <a:solidFill>
                  <a:schemeClr val="accent3"/>
                </a:solidFill>
              </a:rPr>
              <a:t> </a:t>
            </a:r>
            <a:endParaRPr lang="fi-FI" sz="1600" dirty="0"/>
          </a:p>
          <a:p>
            <a:pPr lvl="1"/>
            <a:r>
              <a:rPr lang="fi-FI" sz="1400" dirty="0"/>
              <a:t>Asuntojen lukumääränä</a:t>
            </a:r>
          </a:p>
          <a:p>
            <a:pPr lvl="1"/>
            <a:r>
              <a:rPr lang="fi-FI" sz="1400" dirty="0"/>
              <a:t>Euroina (M€, alv 0 %)</a:t>
            </a:r>
          </a:p>
          <a:p>
            <a:r>
              <a:rPr lang="fi-FI" sz="1600" dirty="0">
                <a:solidFill>
                  <a:srgbClr val="000000"/>
                </a:solidFill>
              </a:rPr>
              <a:t>Sivulla on 3 taulukkoa: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Ylimpään ilmoitetaan </a:t>
            </a:r>
            <a:r>
              <a:rPr lang="fi-FI" sz="1400" dirty="0">
                <a:solidFill>
                  <a:schemeClr val="accent3"/>
                </a:solidFill>
              </a:rPr>
              <a:t>omakoti- ja paritaloasunnot 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Keskimmäiseen ilmoitetaan </a:t>
            </a:r>
            <a:r>
              <a:rPr lang="fi-FI" sz="1400" dirty="0">
                <a:solidFill>
                  <a:schemeClr val="accent3"/>
                </a:solidFill>
              </a:rPr>
              <a:t>asunnot muissa talotyypeissä </a:t>
            </a:r>
            <a:endParaRPr lang="fi-FI" sz="1400" dirty="0">
              <a:solidFill>
                <a:srgbClr val="000000"/>
              </a:solidFill>
            </a:endParaRP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Alimpaan ilmoitetaan </a:t>
            </a:r>
            <a:r>
              <a:rPr lang="fi-FI" sz="1400" dirty="0">
                <a:solidFill>
                  <a:schemeClr val="accent3"/>
                </a:solidFill>
              </a:rPr>
              <a:t>vapaa-ajan asunnot talotyypistä riippumatta</a:t>
            </a:r>
          </a:p>
          <a:p>
            <a:r>
              <a:rPr lang="fi-FI" sz="1600" dirty="0">
                <a:solidFill>
                  <a:srgbClr val="000000"/>
                </a:solidFill>
              </a:rPr>
              <a:t>Taulukoissa on omat sarakkeensa eri runkomateriaaleille 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Hirsirunkoiset asunnot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Puurunkoiset asunnot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Kivirunkoiset asunnot (betoniharkko, kevytbetoni, kennoharkko, tiili jne.)</a:t>
            </a:r>
          </a:p>
          <a:p>
            <a:r>
              <a:rPr lang="fi-FI" sz="1600" dirty="0">
                <a:solidFill>
                  <a:srgbClr val="000000"/>
                </a:solidFill>
              </a:rPr>
              <a:t>Täytä lomake soveltuvin osin, eli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Esimerkki: Hirsitalovalmistajat täyttävät vain kaksi ensimmäistä saraketta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Esimerkki: Jos yritys toimittaa sekä hirsi- että puurunkoisia taloja, täytetään hirsitalojen ja puurunkoisten talojen sarakkeet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Esimerkki: MUUT TALOT ja VAPAA-AJAN ASUNNOT – taulukot jätetään tyhjäksi, jos yritys ei ole niitä toimittanut tai myynyt</a:t>
            </a:r>
          </a:p>
          <a:p>
            <a:endParaRPr lang="fi-FI" sz="1600" dirty="0">
              <a:solidFill>
                <a:schemeClr val="accent3"/>
              </a:solidFill>
            </a:endParaRPr>
          </a:p>
          <a:p>
            <a:pPr lvl="1">
              <a:buClr>
                <a:schemeClr val="accent3"/>
              </a:buClr>
              <a:buFont typeface="Arial" panose="020B0604020202020204" pitchFamily="34" charset="0"/>
              <a:buChar char="•"/>
            </a:pPr>
            <a:endParaRPr lang="fi-FI" sz="1400" dirty="0">
              <a:solidFill>
                <a:schemeClr val="accent3"/>
              </a:solidFill>
            </a:endParaRPr>
          </a:p>
          <a:p>
            <a:pPr>
              <a:buClr>
                <a:schemeClr val="accent3"/>
              </a:buClr>
              <a:buFont typeface="Arial" panose="020B0604020202020204" pitchFamily="34" charset="0"/>
              <a:buChar char="•"/>
            </a:pPr>
            <a:endParaRPr lang="fi-FI" sz="18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B35D5D-C105-9B73-29A2-1157C0785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8731BD-797B-CE84-E0EE-D86201A15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CA2A62D-78A7-73F3-65D2-3C74BE4E7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FB73-7702-45A2-ABE5-5B4EC6DFA857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124DF41F-BF33-7F9D-A74E-A6B0BBAFB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>
                <a:solidFill>
                  <a:schemeClr val="accent3"/>
                </a:solidFill>
              </a:rPr>
              <a:t>3. Kotimaan kuluttajaprojektit (B2C)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5B6C71C-776F-0EC2-9AB0-82104DD673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5224" y="160601"/>
            <a:ext cx="4740983" cy="65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453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D07F-269D-BB48-8DF4-993E3EA9B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0D7BBD4C-27B9-372F-DF30-25BE69228F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000" y="1152088"/>
            <a:ext cx="7335344" cy="5039251"/>
          </a:xfrm>
        </p:spPr>
        <p:txBody>
          <a:bodyPr/>
          <a:lstStyle/>
          <a:p>
            <a:r>
              <a:rPr lang="fi-FI" sz="1600" dirty="0">
                <a:solidFill>
                  <a:srgbClr val="000000"/>
                </a:solidFill>
              </a:rPr>
              <a:t>Tälle sivulle ilmoitetaan kotimaan </a:t>
            </a:r>
            <a:r>
              <a:rPr lang="fi-FI" sz="1600" dirty="0"/>
              <a:t>toimitukset, myynti ja tilauskanta hankkeissa, joissa </a:t>
            </a:r>
            <a:r>
              <a:rPr lang="fi-FI" sz="1600" dirty="0">
                <a:solidFill>
                  <a:schemeClr val="accent2"/>
                </a:solidFill>
              </a:rPr>
              <a:t>asiakkaana on yritys tai yhteisö</a:t>
            </a:r>
            <a:endParaRPr lang="fi-FI" sz="1600" dirty="0"/>
          </a:p>
          <a:p>
            <a:pPr lvl="1"/>
            <a:r>
              <a:rPr lang="fi-FI" sz="1400" dirty="0"/>
              <a:t>Asuntojen lukumääränä</a:t>
            </a:r>
          </a:p>
          <a:p>
            <a:pPr lvl="1"/>
            <a:r>
              <a:rPr lang="fi-FI" sz="1400" dirty="0"/>
              <a:t>Euroina (M€, alv 0 %)</a:t>
            </a:r>
          </a:p>
          <a:p>
            <a:r>
              <a:rPr lang="fi-FI" sz="1600" dirty="0">
                <a:solidFill>
                  <a:srgbClr val="000000"/>
                </a:solidFill>
              </a:rPr>
              <a:t>Sivulla on kolme taulukkoa: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Ylimpään ilmoitetaan </a:t>
            </a:r>
            <a:r>
              <a:rPr lang="fi-FI" sz="1400" dirty="0">
                <a:solidFill>
                  <a:schemeClr val="accent2"/>
                </a:solidFill>
              </a:rPr>
              <a:t>omakoti- ja paritaloasunnot 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Keskimmäiseen ilmoitetaan </a:t>
            </a:r>
            <a:r>
              <a:rPr lang="fi-FI" sz="1400" dirty="0">
                <a:solidFill>
                  <a:schemeClr val="accent2"/>
                </a:solidFill>
              </a:rPr>
              <a:t>asunnot muissa talotyypeissä </a:t>
            </a:r>
            <a:r>
              <a:rPr lang="fi-FI" sz="1400" dirty="0">
                <a:solidFill>
                  <a:srgbClr val="000000"/>
                </a:solidFill>
              </a:rPr>
              <a:t>(esim. rivitalot, luhtitalot, pienkerrostalot, kerrostalot)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Alimpaan ilmoitetaan </a:t>
            </a:r>
            <a:r>
              <a:rPr lang="fi-FI" sz="1400" dirty="0">
                <a:solidFill>
                  <a:schemeClr val="accent2"/>
                </a:solidFill>
              </a:rPr>
              <a:t>vapaa-ajan asunnot talotyypistä riippumatta</a:t>
            </a:r>
          </a:p>
          <a:p>
            <a:r>
              <a:rPr lang="fi-FI" sz="1600" dirty="0">
                <a:solidFill>
                  <a:srgbClr val="000000"/>
                </a:solidFill>
              </a:rPr>
              <a:t>Taulukoissa on omat sarakkeensa eri runkomateriaaleille 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Hirsirunkoiset asunnot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Puurunkoiset asunnot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Kivirunkoiset asunnot (betoniharkko, kevytbetoni, kennoharkko, tiili jne.)</a:t>
            </a:r>
          </a:p>
          <a:p>
            <a:r>
              <a:rPr lang="fi-FI" sz="1600" dirty="0">
                <a:solidFill>
                  <a:srgbClr val="000000"/>
                </a:solidFill>
              </a:rPr>
              <a:t>Täytä lomake soveltuvin osin</a:t>
            </a:r>
          </a:p>
          <a:p>
            <a:pPr marL="0" indent="0">
              <a:buNone/>
            </a:pPr>
            <a:endParaRPr lang="fi-FI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1600" dirty="0">
                <a:solidFill>
                  <a:schemeClr val="accent2">
                    <a:lumMod val="75000"/>
                  </a:schemeClr>
                </a:solidFill>
              </a:rPr>
              <a:t>HUOM! </a:t>
            </a:r>
            <a:r>
              <a:rPr lang="fi-FI" sz="1600" dirty="0"/>
              <a:t>Tilastokyselyyn </a:t>
            </a:r>
            <a:r>
              <a:rPr lang="fi-FI" sz="1600" u="sng" dirty="0"/>
              <a:t>ei ilmoiteta </a:t>
            </a:r>
            <a:r>
              <a:rPr lang="fi-FI" sz="1600" dirty="0"/>
              <a:t>niitä yritysprojekteja, joissa asiakkaana on tässä tilastoinnissa mukana oleva talovalmistaja. </a:t>
            </a:r>
            <a:r>
              <a:rPr lang="fi-FI" sz="1600" dirty="0">
                <a:solidFill>
                  <a:srgbClr val="000000"/>
                </a:solidFill>
              </a:rPr>
              <a:t>Jos näin ei tehtäisi, nämä hankkeet tulisivat tilastoitua kahteen kertaan. Tilastoinnissa mukana olevat yritykset löytyvät lomakkeen yläosasta sekä tämän ohjeen </a:t>
            </a:r>
            <a:r>
              <a:rPr lang="fi-FI" sz="1600" dirty="0">
                <a:solidFill>
                  <a:schemeClr val="tx2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sivulta 4</a:t>
            </a:r>
            <a:r>
              <a:rPr lang="fi-FI" sz="1600" dirty="0">
                <a:solidFill>
                  <a:srgbClr val="000000"/>
                </a:solidFill>
              </a:rPr>
              <a:t>.</a:t>
            </a:r>
            <a:endParaRPr lang="fi-FI" sz="160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C961661-EC20-53C8-2198-5DC853B6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Pientaloteollisuus PTT ry &amp; Hirsitaloteollisuus ry</a:t>
            </a:r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5B85854A-E82C-F145-1FDE-36D8299C0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>
                <a:solidFill>
                  <a:schemeClr val="accent2"/>
                </a:solidFill>
              </a:rPr>
              <a:t>4. Kotimaan yritysprojektit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BC70B1E8-59D1-258D-F7C1-09A4BCBD42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1439" y="0"/>
            <a:ext cx="4111256" cy="6858000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09B00C-6D11-DE65-42EC-9E3A1D1E8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30.3.2026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9491EC-D595-EC3C-B4A4-C8D9452EF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FB73-7702-45A2-ABE5-5B4EC6DFA857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9278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71D8F-EB44-0EF9-2006-84010A1FF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F274416F-0E68-C86B-B31A-B8E33DD743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000" y="1253447"/>
            <a:ext cx="5448103" cy="4937892"/>
          </a:xfrm>
        </p:spPr>
        <p:txBody>
          <a:bodyPr/>
          <a:lstStyle/>
          <a:p>
            <a:r>
              <a:rPr lang="fi-FI" sz="1600" dirty="0">
                <a:solidFill>
                  <a:srgbClr val="000000"/>
                </a:solidFill>
              </a:rPr>
              <a:t>Tälle sivulle ilmoitetaan</a:t>
            </a:r>
            <a:r>
              <a:rPr lang="fi-FI" sz="1600" dirty="0"/>
              <a:t> kotimaahan</a:t>
            </a:r>
            <a:r>
              <a:rPr lang="fi-FI" sz="1600" dirty="0">
                <a:solidFill>
                  <a:srgbClr val="000000"/>
                </a:solidFill>
              </a:rPr>
              <a:t> </a:t>
            </a:r>
            <a:r>
              <a:rPr lang="fi-FI" sz="1600" b="1" dirty="0"/>
              <a:t>piharakennusten</a:t>
            </a:r>
            <a:r>
              <a:rPr lang="fi-FI" sz="1600" dirty="0">
                <a:solidFill>
                  <a:srgbClr val="000000"/>
                </a:solidFill>
              </a:rPr>
              <a:t> </a:t>
            </a:r>
            <a:r>
              <a:rPr lang="fi-FI" sz="1600" dirty="0"/>
              <a:t>toimitukset, myynti ja tilauskanta</a:t>
            </a:r>
            <a:endParaRPr lang="fi-FI" sz="1600" dirty="0">
              <a:solidFill>
                <a:schemeClr val="accent2"/>
              </a:solidFill>
            </a:endParaRPr>
          </a:p>
          <a:p>
            <a:pPr lvl="1"/>
            <a:r>
              <a:rPr lang="fi-FI" sz="1400" dirty="0"/>
              <a:t>Rakennusten lukumääränä</a:t>
            </a:r>
          </a:p>
          <a:p>
            <a:pPr lvl="1"/>
            <a:r>
              <a:rPr lang="fi-FI" sz="1400" dirty="0"/>
              <a:t>Euroina (M€, alv 0 %)</a:t>
            </a:r>
          </a:p>
          <a:p>
            <a:r>
              <a:rPr lang="fi-FI" sz="1600" dirty="0">
                <a:solidFill>
                  <a:srgbClr val="000000"/>
                </a:solidFill>
              </a:rPr>
              <a:t>Piharakennuksia ovat esim. autotallit, pihasaunat, varastot, aitat jne.</a:t>
            </a:r>
            <a:endParaRPr lang="fi-FI" sz="1600" dirty="0"/>
          </a:p>
          <a:p>
            <a:r>
              <a:rPr lang="fi-FI" sz="1600" dirty="0">
                <a:solidFill>
                  <a:srgbClr val="000000"/>
                </a:solidFill>
              </a:rPr>
              <a:t>Taulukossa on omat sarakkeensa eri runkomateriaaleille 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Hirsirunkoiset piharakennukset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Puurunkoiset piharakennukset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Kivirunkoiset piharakennukset (betoniharkko, kevytbetoni, kennoharkko, tiili jne.)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CC83C"/>
              </a:buClr>
              <a:buSzTx/>
              <a:buFont typeface="Arial" charset="0"/>
              <a:buChar char="•"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Täytä lomake soveltuvin osin</a:t>
            </a:r>
          </a:p>
          <a:p>
            <a:pPr lvl="1" indent="-266700">
              <a:buClr>
                <a:srgbClr val="8CC83C"/>
              </a:buClr>
              <a:buFont typeface="Arial" charset="0"/>
              <a:buChar char="•"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Esimerkki: Hirsitalovalmistajat täyttävät vain kaksi </a:t>
            </a:r>
            <a:r>
              <a:rPr lang="fi-FI" sz="1400" dirty="0">
                <a:solidFill>
                  <a:srgbClr val="000000"/>
                </a:solidFill>
              </a:rPr>
              <a:t>ensimmäistä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saraketta</a:t>
            </a:r>
          </a:p>
          <a:p>
            <a:pPr lvl="1" indent="-266700">
              <a:buClr>
                <a:srgbClr val="8CC83C"/>
              </a:buClr>
              <a:buFont typeface="Arial" charset="0"/>
              <a:buChar char="•"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Esimerkki: Taulukko jätetään tyhjäksi, jos yritys ei ole toimittanut tai myynyt piharakennuksia </a:t>
            </a:r>
          </a:p>
          <a:p>
            <a:pPr lvl="1"/>
            <a:endParaRPr lang="fi-FI" sz="20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ECC093-E3A8-81E6-227F-8075FED51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586E78-DCF4-2480-D6C5-F7CB36A50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281F7C-977E-FA05-7A91-C943F104E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FB73-7702-45A2-ABE5-5B4EC6DFA857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02B2705-0C4A-1D2B-117C-9A8059AB2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6996297" cy="792088"/>
          </a:xfrm>
        </p:spPr>
        <p:txBody>
          <a:bodyPr/>
          <a:lstStyle/>
          <a:p>
            <a:r>
              <a:rPr lang="fi-FI" sz="3200" dirty="0"/>
              <a:t>5. Kotimaan piharakennukset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D6CC38E9-5F05-5DA2-CF59-86C35F4665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2316" y="1345915"/>
            <a:ext cx="5749684" cy="3394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211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71D8F-EB44-0EF9-2006-84010A1FF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F274416F-0E68-C86B-B31A-B8E33DD743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000" y="1315092"/>
            <a:ext cx="5845592" cy="4876247"/>
          </a:xfrm>
        </p:spPr>
        <p:txBody>
          <a:bodyPr/>
          <a:lstStyle/>
          <a:p>
            <a:r>
              <a:rPr lang="fi-FI" sz="1600" dirty="0">
                <a:solidFill>
                  <a:srgbClr val="000000"/>
                </a:solidFill>
              </a:rPr>
              <a:t>Tälle sivulle ilmoitetaan </a:t>
            </a:r>
            <a:r>
              <a:rPr lang="fi-FI" sz="1600" b="1" dirty="0"/>
              <a:t>palvelurakennusten</a:t>
            </a:r>
            <a:r>
              <a:rPr lang="fi-FI" sz="1600" dirty="0">
                <a:solidFill>
                  <a:srgbClr val="000000"/>
                </a:solidFill>
              </a:rPr>
              <a:t> </a:t>
            </a:r>
            <a:r>
              <a:rPr lang="fi-FI" sz="1600" dirty="0"/>
              <a:t>toimitukset, myynti ja tilauskanta kotimaahan asiakastyypistä riippumatta</a:t>
            </a:r>
            <a:endParaRPr lang="fi-FI" sz="1600" dirty="0">
              <a:solidFill>
                <a:schemeClr val="accent2"/>
              </a:solidFill>
            </a:endParaRPr>
          </a:p>
          <a:p>
            <a:pPr lvl="1"/>
            <a:r>
              <a:rPr lang="fi-FI" sz="1400" dirty="0"/>
              <a:t>Rakennusten lukumääränä</a:t>
            </a:r>
          </a:p>
          <a:p>
            <a:pPr lvl="1"/>
            <a:r>
              <a:rPr lang="fi-FI" sz="1400" dirty="0"/>
              <a:t>Euroina (M€, alv 0 %)</a:t>
            </a:r>
          </a:p>
          <a:p>
            <a:r>
              <a:rPr lang="fi-FI" sz="1600" dirty="0">
                <a:solidFill>
                  <a:srgbClr val="000000"/>
                </a:solidFill>
              </a:rPr>
              <a:t>Palvelurakennuksiin ilmoitetaan esim. päiväkodit, hoivakodit, koulut, liikerakennukset, toimistot jne. </a:t>
            </a:r>
          </a:p>
          <a:p>
            <a:r>
              <a:rPr lang="fi-FI" sz="1600" dirty="0">
                <a:solidFill>
                  <a:srgbClr val="000000"/>
                </a:solidFill>
              </a:rPr>
              <a:t>Taulukossa on omat sarakkeensa eri runkomateriaaleille 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Hirsirunkoiset palvelurakennukset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Puurunkoiset palvelurakennukset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Kivirunkoiset palvelurakennukset (betoniharkko, kevytbetoni, kennoharkko, tiili jne.)</a:t>
            </a:r>
          </a:p>
          <a:p>
            <a:pPr lvl="0">
              <a:defRPr/>
            </a:pPr>
            <a:r>
              <a:rPr lang="fi-FI" sz="1600" dirty="0">
                <a:solidFill>
                  <a:srgbClr val="000000"/>
                </a:solidFill>
              </a:rPr>
              <a:t>Täytä lomake soveltuvin osin</a:t>
            </a:r>
          </a:p>
          <a:p>
            <a:pPr lvl="1" indent="-266700">
              <a:buClr>
                <a:srgbClr val="8CC83C"/>
              </a:buClr>
              <a:buFont typeface="Arial" charset="0"/>
              <a:buChar char="•"/>
              <a:defRPr/>
            </a:pPr>
            <a:r>
              <a:rPr lang="fi-FI" sz="1400" dirty="0">
                <a:solidFill>
                  <a:srgbClr val="000000"/>
                </a:solidFill>
              </a:rPr>
              <a:t>Esimerkki 1: Hirsitalovalmistajat täyttävät vain kaksi ensimmäistä saraketta</a:t>
            </a:r>
          </a:p>
          <a:p>
            <a:pPr lvl="1" indent="-266700">
              <a:buClr>
                <a:srgbClr val="8CC83C"/>
              </a:buClr>
              <a:buFont typeface="Arial" charset="0"/>
              <a:buChar char="•"/>
              <a:defRPr/>
            </a:pPr>
            <a:r>
              <a:rPr lang="fi-FI" sz="1400" dirty="0">
                <a:solidFill>
                  <a:srgbClr val="000000"/>
                </a:solidFill>
              </a:rPr>
              <a:t>Esimerkki 2: Taulukko jätetään tyhjäksi, jos yritys ei ole toimittanut tai myynyt palvelurakennuksia</a:t>
            </a:r>
          </a:p>
          <a:p>
            <a:endParaRPr lang="fi-FI" sz="1600" dirty="0">
              <a:solidFill>
                <a:srgbClr val="000000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ECC093-E3A8-81E6-227F-8075FED51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586E78-DCF4-2480-D6C5-F7CB36A50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281F7C-977E-FA05-7A91-C943F104E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FB73-7702-45A2-ABE5-5B4EC6DFA857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02B2705-0C4A-1D2B-117C-9A8059AB2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6996297" cy="792088"/>
          </a:xfrm>
        </p:spPr>
        <p:txBody>
          <a:bodyPr/>
          <a:lstStyle/>
          <a:p>
            <a:r>
              <a:rPr lang="fi-FI" sz="3200" dirty="0"/>
              <a:t>6. Kotimaan palvelurakennukset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A2FEE67-CD8C-AA0E-00A8-7CCBE7A236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4504" y="1237115"/>
            <a:ext cx="5527496" cy="363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576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B4D95-6D64-F595-7215-14C4FB88C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84C64BDE-E1D9-F53D-5F7C-F0F2963E7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367" y="1222045"/>
            <a:ext cx="6291384" cy="4413910"/>
          </a:xfrm>
        </p:spPr>
        <p:txBody>
          <a:bodyPr/>
          <a:lstStyle/>
          <a:p>
            <a:r>
              <a:rPr lang="fi-FI" sz="1600" dirty="0">
                <a:solidFill>
                  <a:srgbClr val="000000"/>
                </a:solidFill>
              </a:rPr>
              <a:t>Tälle sivulle ilmoitetaan </a:t>
            </a:r>
            <a:r>
              <a:rPr lang="fi-FI" sz="1600" b="1" dirty="0">
                <a:solidFill>
                  <a:srgbClr val="000000"/>
                </a:solidFill>
              </a:rPr>
              <a:t>vienti</a:t>
            </a:r>
            <a:r>
              <a:rPr lang="fi-FI" sz="1600" b="1" u="sng" dirty="0">
                <a:solidFill>
                  <a:srgbClr val="000000"/>
                </a:solidFill>
              </a:rPr>
              <a:t>toimitusten</a:t>
            </a:r>
            <a:r>
              <a:rPr lang="fi-FI" sz="1600" b="1" dirty="0">
                <a:solidFill>
                  <a:srgbClr val="000000"/>
                </a:solidFill>
              </a:rPr>
              <a:t> yhteenlaskettu arvo </a:t>
            </a:r>
            <a:r>
              <a:rPr lang="fi-FI" sz="1600" dirty="0">
                <a:solidFill>
                  <a:srgbClr val="000000"/>
                </a:solidFill>
              </a:rPr>
              <a:t>(M€, alv 0 %) </a:t>
            </a:r>
            <a:r>
              <a:rPr lang="fi-FI" sz="1600" dirty="0"/>
              <a:t>kohdealueittain</a:t>
            </a:r>
          </a:p>
          <a:p>
            <a:r>
              <a:rPr lang="fi-FI" sz="1600" dirty="0">
                <a:solidFill>
                  <a:srgbClr val="000000"/>
                </a:solidFill>
              </a:rPr>
              <a:t>Taulukossa on omat sarakkeensa eri runkomateriaaleille 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Hirsirunkoiset palvelurakennukset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Puurunkoiset palvelurakennukset</a:t>
            </a:r>
          </a:p>
          <a:p>
            <a:pPr lvl="1"/>
            <a:r>
              <a:rPr lang="fi-FI" sz="1400" dirty="0">
                <a:solidFill>
                  <a:srgbClr val="000000"/>
                </a:solidFill>
              </a:rPr>
              <a:t>Kivirunkoiset palvelurakennukset (betoniharkko, kevytbetoni, kennoharkko, tiili jne.)</a:t>
            </a:r>
          </a:p>
          <a:p>
            <a:pPr lvl="0">
              <a:defRPr/>
            </a:pPr>
            <a:r>
              <a:rPr lang="fi-FI" sz="1600" dirty="0">
                <a:solidFill>
                  <a:srgbClr val="000000"/>
                </a:solidFill>
              </a:rPr>
              <a:t>Täytä lomake soveltuvin osin</a:t>
            </a:r>
          </a:p>
          <a:p>
            <a:pPr lvl="1" indent="-266700">
              <a:buClr>
                <a:srgbClr val="8CC83C"/>
              </a:buClr>
              <a:buFont typeface="Arial" charset="0"/>
              <a:buChar char="•"/>
              <a:defRPr/>
            </a:pPr>
            <a:r>
              <a:rPr lang="fi-FI" sz="1400" dirty="0">
                <a:solidFill>
                  <a:srgbClr val="000000"/>
                </a:solidFill>
              </a:rPr>
              <a:t>Esimerkki: Hirsitalovalmistajat täyttävät vain ensimmäisen sarakkeen</a:t>
            </a:r>
          </a:p>
          <a:p>
            <a:pPr lvl="1" indent="-266700">
              <a:buClr>
                <a:srgbClr val="8CC83C"/>
              </a:buClr>
              <a:buFont typeface="Arial" charset="0"/>
              <a:buChar char="•"/>
              <a:defRPr/>
            </a:pPr>
            <a:r>
              <a:rPr lang="fi-FI" sz="1400" dirty="0">
                <a:solidFill>
                  <a:srgbClr val="000000"/>
                </a:solidFill>
              </a:rPr>
              <a:t>Esimerkki: Taulukko jätetään tyhjäksi, jos yrityksellä ei ole ollut vientiä</a:t>
            </a:r>
          </a:p>
          <a:p>
            <a:endParaRPr lang="fi-FI" sz="1600" dirty="0">
              <a:solidFill>
                <a:srgbClr val="000000"/>
              </a:solidFill>
            </a:endParaRPr>
          </a:p>
          <a:p>
            <a:endParaRPr lang="fi-FI" sz="18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199DEB0-D08F-7276-F7BD-C92CCD75D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59C687-C507-B7CF-F8AC-F4E3FD98F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7582A2-5FD7-B205-2917-91E8A5F4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FB73-7702-45A2-ABE5-5B4EC6DFA857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C7768E22-FBC2-A72A-ECFD-7A0FE86FA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6996297" cy="792088"/>
          </a:xfrm>
        </p:spPr>
        <p:txBody>
          <a:bodyPr/>
          <a:lstStyle/>
          <a:p>
            <a:r>
              <a:rPr lang="fi-FI" sz="3200" dirty="0"/>
              <a:t>7. Vienti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6930B4C7-9950-AA16-FFB2-18B0A2476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1528" y="0"/>
            <a:ext cx="48404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947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B4D95-6D64-F595-7215-14C4FB88C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199DEB0-D08F-7276-F7BD-C92CCD75D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59C687-C507-B7CF-F8AC-F4E3FD98F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7582A2-5FD7-B205-2917-91E8A5F4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FB73-7702-45A2-ABE5-5B4EC6DFA857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C7768E22-FBC2-A72A-ECFD-7A0FE86FA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6996297" cy="792088"/>
          </a:xfrm>
        </p:spPr>
        <p:txBody>
          <a:bodyPr/>
          <a:lstStyle/>
          <a:p>
            <a:r>
              <a:rPr lang="fi-FI" sz="3200" dirty="0"/>
              <a:t>8. Kyselyn viimeinen sivu</a:t>
            </a:r>
          </a:p>
        </p:txBody>
      </p:sp>
      <p:sp>
        <p:nvSpPr>
          <p:cNvPr id="11" name="Sisällön paikkamerkki 1">
            <a:extLst>
              <a:ext uri="{FF2B5EF4-FFF2-40B4-BE49-F238E27FC236}">
                <a16:creationId xmlns:a16="http://schemas.microsoft.com/office/drawing/2014/main" id="{9EBE47C9-B913-1D09-9F42-32156F5880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363" y="1331913"/>
            <a:ext cx="5354637" cy="4859337"/>
          </a:xfrm>
        </p:spPr>
        <p:txBody>
          <a:bodyPr/>
          <a:lstStyle/>
          <a:p>
            <a:r>
              <a:rPr lang="fi-FI" sz="1600" dirty="0">
                <a:solidFill>
                  <a:srgbClr val="000000"/>
                </a:solidFill>
              </a:rPr>
              <a:t>Paina ”Lähetä vastaukset” –painiketta</a:t>
            </a:r>
          </a:p>
          <a:p>
            <a:r>
              <a:rPr lang="fi-FI" sz="1600" dirty="0">
                <a:solidFill>
                  <a:srgbClr val="000000"/>
                </a:solidFill>
              </a:rPr>
              <a:t>Annetuista vastauksista lähetetään kooste sähköpostiosoitteeseen, johon kyselylinkki alun perin lähetettiin (ensisijaiselle yhteyshenkilölle).</a:t>
            </a:r>
            <a:endParaRPr lang="fi-FI" sz="1400" dirty="0">
              <a:solidFill>
                <a:srgbClr val="000000"/>
              </a:solidFill>
            </a:endParaRPr>
          </a:p>
          <a:p>
            <a:endParaRPr lang="fi-FI" sz="1800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5F13B36F-248C-9D6A-CFC5-4752F9883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2330" y="494350"/>
            <a:ext cx="5944430" cy="3629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44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DD86F-5216-9EB6-8DBC-CB6B70FF8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EE6D5202-491A-A446-0547-CCD8B21740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9999" y="1551398"/>
            <a:ext cx="8342211" cy="463994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i-FI" sz="1800" u="sng" dirty="0"/>
          </a:p>
          <a:p>
            <a:pPr marL="0" indent="0">
              <a:buNone/>
            </a:pPr>
            <a:r>
              <a:rPr lang="fi-FI" sz="1800" u="sng" dirty="0"/>
              <a:t>Pientaloteollisuus PTT ry</a:t>
            </a:r>
          </a:p>
          <a:p>
            <a:r>
              <a:rPr lang="fi-FI" sz="1800" dirty="0"/>
              <a:t>Kimmo Rautiainen, p. 0400 381 444, </a:t>
            </a:r>
            <a:r>
              <a:rPr lang="fi-FI" sz="1800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kimmo.rautiainen@rt.fi</a:t>
            </a:r>
            <a:r>
              <a:rPr lang="fi-FI" sz="1800" dirty="0">
                <a:solidFill>
                  <a:schemeClr val="accent1"/>
                </a:solidFill>
              </a:rPr>
              <a:t> </a:t>
            </a:r>
          </a:p>
          <a:p>
            <a:r>
              <a:rPr lang="fi-FI" sz="1800" dirty="0"/>
              <a:t>Jenni Ilpala, p. 040 834 1684, </a:t>
            </a:r>
            <a:r>
              <a:rPr lang="fi-FI" sz="1800" dirty="0">
                <a:solidFill>
                  <a:schemeClr val="accen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jenni.ilpala@rt.fi</a:t>
            </a:r>
            <a:r>
              <a:rPr lang="fi-FI" sz="1800" dirty="0"/>
              <a:t> </a:t>
            </a:r>
          </a:p>
          <a:p>
            <a:pPr marL="0" indent="0">
              <a:spcBef>
                <a:spcPts val="1200"/>
              </a:spcBef>
              <a:buNone/>
            </a:pPr>
            <a:endParaRPr lang="fi-FI" sz="1800" u="sng" dirty="0">
              <a:sym typeface="Wingdings" panose="05000000000000000000" pitchFamily="2" charset="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i-FI" sz="1800" u="sng" dirty="0">
                <a:sym typeface="Wingdings" panose="05000000000000000000" pitchFamily="2" charset="2"/>
              </a:rPr>
              <a:t>Hirsitaloteollisuus ry</a:t>
            </a:r>
          </a:p>
          <a:p>
            <a:r>
              <a:rPr lang="fi-FI" sz="1800" dirty="0"/>
              <a:t>Seppo Romppainen, p. 050 376 5901 , </a:t>
            </a:r>
            <a:r>
              <a:rPr lang="fi-FI" sz="1800" dirty="0">
                <a:solidFill>
                  <a:schemeClr val="accent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seppo.romppainen@hirsikoti.fi</a:t>
            </a:r>
            <a:r>
              <a:rPr lang="fi-FI" sz="1800" dirty="0">
                <a:solidFill>
                  <a:schemeClr val="accent1"/>
                </a:solidFill>
              </a:rPr>
              <a:t> </a:t>
            </a:r>
          </a:p>
          <a:p>
            <a:pPr marL="361950" lvl="1" indent="0">
              <a:buNone/>
            </a:pPr>
            <a:endParaRPr lang="fi-FI" sz="1800" dirty="0">
              <a:sym typeface="Wingdings" panose="05000000000000000000" pitchFamily="2" charset="2"/>
            </a:endParaRPr>
          </a:p>
          <a:p>
            <a:endParaRPr lang="fi-FI" sz="1800" dirty="0"/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59B3531A-C05F-DE7B-6E99-545DFD1D8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E99031A-B59B-31EE-E801-9E29BBBD2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505BDC-AFB1-C27E-5B61-3E98E5F3E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22B28AB-9FB1-C00F-474E-7A0E86B47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8CC83C"/>
              </a:buClr>
              <a:buSzTx/>
              <a:buFont typeface="Arial" charset="0"/>
              <a:buNone/>
              <a:tabLst/>
              <a:defRPr/>
            </a:pPr>
            <a:r>
              <a:rPr lang="fi-FI" sz="3200" dirty="0">
                <a:latin typeface="Calibri"/>
                <a:cs typeface="Calibri"/>
              </a:rPr>
              <a:t>Lisätietoja</a:t>
            </a:r>
            <a:br>
              <a:rPr lang="fi-FI" sz="3200" dirty="0">
                <a:latin typeface="Calibri"/>
                <a:cs typeface="Calibri"/>
              </a:rPr>
            </a:br>
            <a:endParaRPr lang="fi-FI" sz="24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890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16BAD0-E9BB-4B88-B42E-D9DCA1A626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000" y="1432858"/>
            <a:ext cx="5736000" cy="4962401"/>
          </a:xfrm>
        </p:spPr>
        <p:txBody>
          <a:bodyPr/>
          <a:lstStyle/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1800" dirty="0"/>
              <a:t>Kyselylinkki lähetetään yrityksen ilmoittamalle ensisijaiselle yhteyshenkilölle</a:t>
            </a: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1800" dirty="0"/>
              <a:t>Yhteyshenkilön tulee välittää linkki varahenkilölleen, jos ei itse pysty vastaamaan esim. työmatkan vuoksi</a:t>
            </a: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1800" dirty="0"/>
              <a:t>Linkki on yrityskohtainen</a:t>
            </a:r>
          </a:p>
          <a:p>
            <a:r>
              <a:rPr lang="fi-FI" sz="1800" dirty="0"/>
              <a:t>Vastausaikaa on noin 10 työpäivää</a:t>
            </a:r>
          </a:p>
          <a:p>
            <a:pPr lvl="1"/>
            <a:r>
              <a:rPr lang="fi-FI" dirty="0">
                <a:solidFill>
                  <a:schemeClr val="tx2"/>
                </a:solidFill>
              </a:rPr>
              <a:t>1. neljännes (Q1) vastausaika </a:t>
            </a:r>
            <a:r>
              <a:rPr lang="fi-FI" b="1" dirty="0">
                <a:solidFill>
                  <a:schemeClr val="tx2"/>
                </a:solidFill>
              </a:rPr>
              <a:t>1.-14.4.2026</a:t>
            </a:r>
            <a:endParaRPr lang="fi-FI" dirty="0">
              <a:solidFill>
                <a:schemeClr val="tx2"/>
              </a:solidFill>
            </a:endParaRPr>
          </a:p>
          <a:p>
            <a:pPr lvl="1"/>
            <a:r>
              <a:rPr lang="fi-FI" dirty="0"/>
              <a:t>2. neljännes (Q2) vastausaika </a:t>
            </a:r>
            <a:r>
              <a:rPr lang="fi-FI" b="1" dirty="0"/>
              <a:t>22.-30.6.2026 </a:t>
            </a:r>
          </a:p>
          <a:p>
            <a:pPr lvl="2"/>
            <a:r>
              <a:rPr lang="fi-FI" i="1" dirty="0" err="1"/>
              <a:t>Huom</a:t>
            </a:r>
            <a:r>
              <a:rPr lang="fi-FI" i="1" dirty="0"/>
              <a:t>! Q2-tiedot kerätään jo kesäkuun aikana, koska moni vastaaja on heinäkuussa lomalla</a:t>
            </a:r>
            <a:endParaRPr lang="fi-FI" dirty="0"/>
          </a:p>
          <a:p>
            <a:pPr lvl="1"/>
            <a:r>
              <a:rPr lang="fi-FI" dirty="0"/>
              <a:t>3. neljännes (Q3) vastausaika </a:t>
            </a:r>
            <a:r>
              <a:rPr lang="fi-FI" b="1" dirty="0"/>
              <a:t>1.-14.10.2026</a:t>
            </a:r>
          </a:p>
          <a:p>
            <a:pPr lvl="1"/>
            <a:r>
              <a:rPr lang="fi-FI" dirty="0"/>
              <a:t>4. neljännes (Q4) vastausaika </a:t>
            </a:r>
            <a:r>
              <a:rPr lang="fi-FI" b="1" dirty="0"/>
              <a:t>4.-15.1.2027</a:t>
            </a:r>
            <a:endParaRPr lang="fi-FI" sz="2000" b="1" dirty="0"/>
          </a:p>
          <a:p>
            <a:r>
              <a:rPr lang="fi-FI" sz="1800" dirty="0"/>
              <a:t>Tulokset jaetaan kyselykuukauden loppuun mennessä</a:t>
            </a:r>
          </a:p>
          <a:p>
            <a:pPr marL="361950" lvl="1" indent="0">
              <a:buNone/>
            </a:pPr>
            <a:endParaRPr lang="fi-FI" dirty="0"/>
          </a:p>
          <a:p>
            <a:pPr lvl="2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i-FI" sz="1800" dirty="0"/>
          </a:p>
        </p:txBody>
      </p:sp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FDCE724A-78CC-081B-A105-B2435FCD8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834" y="1417834"/>
            <a:ext cx="5842166" cy="4712610"/>
          </a:xfrm>
        </p:spPr>
        <p:txBody>
          <a:bodyPr/>
          <a:lstStyle/>
          <a:p>
            <a:r>
              <a:rPr lang="fi-FI" sz="1800" dirty="0"/>
              <a:t>Tilastoinnissa noudatetaan tarkasti kilpailulainsäädäntöä</a:t>
            </a:r>
          </a:p>
          <a:p>
            <a:pPr lvl="1"/>
            <a:r>
              <a:rPr lang="fi-FI" dirty="0"/>
              <a:t>Tietoja käsitellään luottamuksellisesti </a:t>
            </a:r>
          </a:p>
          <a:p>
            <a:pPr lvl="1"/>
            <a:r>
              <a:rPr lang="fi-FI" dirty="0"/>
              <a:t>Kaikissa jaettavissa aineistoissa esitetään vain yhteenlaskettuja tietoja – yrityskohtaisia tietoja ei luovuteta eteenpäin</a:t>
            </a:r>
          </a:p>
          <a:p>
            <a:pPr lvl="1"/>
            <a:r>
              <a:rPr lang="fi-FI" dirty="0"/>
              <a:t>Ainoastaan kahdella henkilöllä on pääsy yrityskohtaisiin tietoihin:</a:t>
            </a:r>
          </a:p>
          <a:p>
            <a:pPr lvl="2"/>
            <a:r>
              <a:rPr lang="fi-FI" dirty="0"/>
              <a:t>standardointiasiantuntija </a:t>
            </a:r>
            <a:r>
              <a:rPr lang="fi-FI" b="1" dirty="0"/>
              <a:t>Jenni Ilpala</a:t>
            </a:r>
            <a:r>
              <a:rPr lang="fi-FI" dirty="0"/>
              <a:t>, Rakennustuoteteollisuus RTT ry</a:t>
            </a:r>
          </a:p>
          <a:p>
            <a:pPr lvl="2"/>
            <a:r>
              <a:rPr lang="fi-FI" dirty="0"/>
              <a:t>pääekonomisti </a:t>
            </a:r>
            <a:r>
              <a:rPr lang="fi-FI" b="1" dirty="0"/>
              <a:t>Jouni Vihmo</a:t>
            </a:r>
            <a:r>
              <a:rPr lang="fi-FI" dirty="0"/>
              <a:t>, Rakennusteollisuus RT ry</a:t>
            </a:r>
          </a:p>
          <a:p>
            <a:pPr lvl="1"/>
            <a:r>
              <a:rPr lang="fi-FI" dirty="0"/>
              <a:t>Nämä henkilöt tekevät salassapitosopimuksen tilastoinnissa mukana olevien pörssiyhtiöiden kanssa</a:t>
            </a:r>
          </a:p>
          <a:p>
            <a:pPr lvl="1"/>
            <a:endParaRPr lang="fi-FI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2D04CA2-7EE2-9163-7D84-4C6705DB8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E62D562-FD8D-C368-F85D-46C3E797E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Pientaloteollisuus PTT ry &amp; Hirsitaloteollisuus ry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F3A2C9E-9479-C9BD-480E-C154489BB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7EE11B6-D7C2-4F84-AC74-957953C89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/>
              <a:t>Yleistä tilastoinnista</a:t>
            </a:r>
          </a:p>
        </p:txBody>
      </p:sp>
    </p:spTree>
    <p:extLst>
      <p:ext uri="{BB962C8B-B14F-4D97-AF65-F5344CB8AC3E}">
        <p14:creationId xmlns:p14="http://schemas.microsoft.com/office/powerpoint/2010/main" val="1801179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16BAD0-E9BB-4B88-B42E-D9DCA1A626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9999" y="1562352"/>
            <a:ext cx="5708613" cy="4567922"/>
          </a:xfrm>
        </p:spPr>
        <p:txBody>
          <a:bodyPr/>
          <a:lstStyle/>
          <a:p>
            <a:pPr marL="0" indent="0">
              <a:buNone/>
            </a:pPr>
            <a:r>
              <a:rPr lang="fi-FI" sz="2400" dirty="0">
                <a:solidFill>
                  <a:schemeClr val="accent1"/>
                </a:solidFill>
              </a:rPr>
              <a:t>Kuluttajarakentaminen</a:t>
            </a:r>
          </a:p>
          <a:p>
            <a:pPr lvl="1"/>
            <a:r>
              <a:rPr lang="fi-FI" sz="1600" dirty="0"/>
              <a:t>Kuluttajavetoinen, perinteinen talopakettirakentaminen, missä k</a:t>
            </a:r>
            <a:r>
              <a:rPr lang="fi-FI" sz="1600" b="0" i="0" u="none" strike="noStrike" baseline="0" dirty="0">
                <a:solidFill>
                  <a:srgbClr val="000000"/>
                </a:solidFill>
              </a:rPr>
              <a:t>uluttaja-asiakas hankkii tontin ja on rakentamislain määrittelemä ”rakennushankkeeseen ryhtyvä”</a:t>
            </a:r>
          </a:p>
          <a:p>
            <a:pPr marL="361950" lvl="1" indent="0">
              <a:buNone/>
            </a:pPr>
            <a:endParaRPr lang="fi-FI" sz="1100" dirty="0"/>
          </a:p>
          <a:p>
            <a:pPr marL="0" indent="0">
              <a:spcBef>
                <a:spcPts val="2400"/>
              </a:spcBef>
              <a:buClr>
                <a:schemeClr val="accent3"/>
              </a:buClr>
              <a:buNone/>
            </a:pPr>
            <a:r>
              <a:rPr lang="fi-FI" sz="2400" dirty="0">
                <a:solidFill>
                  <a:schemeClr val="accent3"/>
                </a:solidFill>
              </a:rPr>
              <a:t>Kuluttajaprojektit B2C</a:t>
            </a:r>
          </a:p>
          <a:p>
            <a:pPr lvl="1">
              <a:buClr>
                <a:schemeClr val="accent3"/>
              </a:buClr>
            </a:pPr>
            <a:r>
              <a:rPr lang="fi-FI" sz="1600" dirty="0"/>
              <a:t>Talovalmistajan omat </a:t>
            </a:r>
            <a:r>
              <a:rPr lang="fi-FI" sz="1600" dirty="0" err="1"/>
              <a:t>gryndihankkeet</a:t>
            </a:r>
            <a:r>
              <a:rPr lang="fi-FI" sz="1600" dirty="0"/>
              <a:t>, joissa on talon lisäksi aina mukana tontti (vuokra- tai omistustontti) sekä piha- ja maarakentaminen</a:t>
            </a:r>
          </a:p>
          <a:p>
            <a:pPr lvl="1">
              <a:buClr>
                <a:schemeClr val="accent3"/>
              </a:buClr>
            </a:pPr>
            <a:r>
              <a:rPr lang="fi-FI" sz="1600" dirty="0"/>
              <a:t>Talovalmistaja myy asiakkaalle joko kiinteistön tai asunto-osakkeen </a:t>
            </a:r>
          </a:p>
          <a:p>
            <a:pPr lvl="1">
              <a:buClr>
                <a:schemeClr val="accent3"/>
              </a:buClr>
            </a:pPr>
            <a:r>
              <a:rPr lang="fi-FI" sz="1600" dirty="0"/>
              <a:t>Tähän luokkaan ilmoitetaan myös omaan taseeseen rakennetut messu- ja näyttelytalot. Näiden hinnaksi ilmoitetaan kohteen myyntihinta ilman arvonlisäveroa</a:t>
            </a:r>
          </a:p>
          <a:p>
            <a:pPr lvl="1"/>
            <a:endParaRPr lang="fi-FI" sz="1600" dirty="0"/>
          </a:p>
        </p:txBody>
      </p:sp>
      <p:sp>
        <p:nvSpPr>
          <p:cNvPr id="30" name="Sisällön paikkamerkki 29">
            <a:extLst>
              <a:ext uri="{FF2B5EF4-FFF2-40B4-BE49-F238E27FC236}">
                <a16:creationId xmlns:a16="http://schemas.microsoft.com/office/drawing/2014/main" id="{230E7F4B-E5D1-645D-57D3-5432F96D28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602979"/>
            <a:ext cx="5708612" cy="4517769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</a:pPr>
            <a:r>
              <a:rPr lang="fi-FI" sz="2400" dirty="0">
                <a:solidFill>
                  <a:schemeClr val="accent2"/>
                </a:solidFill>
              </a:rPr>
              <a:t>Yritysprojektit B2B</a:t>
            </a:r>
          </a:p>
          <a:p>
            <a:pPr marR="0" lvl="1">
              <a:buClr>
                <a:schemeClr val="accent2"/>
              </a:buClr>
            </a:pPr>
            <a:r>
              <a:rPr lang="fi-FI" sz="1600" dirty="0"/>
              <a:t>Hankkeet, joissa asiakkaana on yritys (esim. rakennusliike) tai yhteisö (esim. asunto-osakeyhtiö tai osuuskunta): yritysasiakas hankkii ja hallinnoi maa-aluetta/tonttia, jonne talovalmistaja myy talotoimituksen ja rakentamispalvelua.</a:t>
            </a:r>
          </a:p>
          <a:p>
            <a:pPr marR="0" lvl="1">
              <a:buClr>
                <a:schemeClr val="accent2"/>
              </a:buClr>
            </a:pPr>
            <a:r>
              <a:rPr lang="fi-FI" sz="1600" dirty="0" err="1">
                <a:solidFill>
                  <a:schemeClr val="accent2"/>
                </a:solidFill>
              </a:rPr>
              <a:t>Huom</a:t>
            </a:r>
            <a:r>
              <a:rPr lang="fi-FI" sz="1600" dirty="0">
                <a:solidFill>
                  <a:schemeClr val="accent2"/>
                </a:solidFill>
              </a:rPr>
              <a:t>! </a:t>
            </a:r>
            <a:r>
              <a:rPr lang="fi-FI" sz="1600" dirty="0"/>
              <a:t>Tilastokyselyyn ei ilmoiteta niitä yritysprojekteja, joissa asiakkaana on tässä tilastoinnissa mukana oleva toinen talovalmistaja</a:t>
            </a:r>
          </a:p>
          <a:p>
            <a:pPr marR="0" lvl="1">
              <a:buClr>
                <a:schemeClr val="accent2"/>
              </a:buClr>
            </a:pPr>
            <a:r>
              <a:rPr lang="fi-FI" sz="1600" dirty="0"/>
              <a:t>Tilastoinnissa mukana olevat yritykset löytyvät seuraavalta sivulta</a:t>
            </a:r>
          </a:p>
          <a:p>
            <a:pPr marL="361950" marR="0" lvl="1" indent="0">
              <a:buClr>
                <a:schemeClr val="accent2"/>
              </a:buClr>
              <a:buNone/>
            </a:pPr>
            <a:endParaRPr lang="fi-FI" sz="1600" dirty="0"/>
          </a:p>
          <a:p>
            <a:pPr marL="361950" marR="0" lvl="1" indent="0">
              <a:buClr>
                <a:schemeClr val="accent2"/>
              </a:buClr>
              <a:buNone/>
            </a:pPr>
            <a:endParaRPr lang="fi-FI" sz="1600" dirty="0"/>
          </a:p>
          <a:p>
            <a:pPr marL="361950" marR="0" lvl="1" indent="0">
              <a:buClr>
                <a:schemeClr val="accent2"/>
              </a:buClr>
              <a:buNone/>
            </a:pPr>
            <a:endParaRPr lang="fi-FI" sz="1600" dirty="0"/>
          </a:p>
          <a:p>
            <a:endParaRPr lang="fi-FI" sz="1800" dirty="0"/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5A03D4C0-2268-2243-588B-40006D7CD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2E1386F-61F9-B847-4414-0335976F9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9848C9B-2BB6-989B-4D4D-298AD2377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7EE11B6-D7C2-4F84-AC74-957953C89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>
                <a:solidFill>
                  <a:schemeClr val="tx2"/>
                </a:solidFill>
              </a:rPr>
              <a:t>Määritelmiä 	1(3)</a:t>
            </a:r>
            <a:br>
              <a:rPr lang="fi-FI" dirty="0"/>
            </a:br>
            <a:r>
              <a:rPr lang="fi-FI" sz="3200" dirty="0"/>
              <a:t>Pientaloasuntojen projektityypit </a:t>
            </a:r>
            <a:r>
              <a:rPr lang="fi-FI" dirty="0"/>
              <a:t>	</a:t>
            </a:r>
          </a:p>
        </p:txBody>
      </p:sp>
      <p:grpSp>
        <p:nvGrpSpPr>
          <p:cNvPr id="6" name="Ryhmä 5">
            <a:extLst>
              <a:ext uri="{FF2B5EF4-FFF2-40B4-BE49-F238E27FC236}">
                <a16:creationId xmlns:a16="http://schemas.microsoft.com/office/drawing/2014/main" id="{D70E75E0-CB2A-4418-A123-B3F18CD2FF13}"/>
              </a:ext>
            </a:extLst>
          </p:cNvPr>
          <p:cNvGrpSpPr>
            <a:grpSpLocks noChangeAspect="1"/>
          </p:cNvGrpSpPr>
          <p:nvPr/>
        </p:nvGrpSpPr>
        <p:grpSpPr>
          <a:xfrm>
            <a:off x="4244634" y="1279481"/>
            <a:ext cx="1001957" cy="636198"/>
            <a:chOff x="9653013" y="1658953"/>
            <a:chExt cx="1800270" cy="1143092"/>
          </a:xfrm>
        </p:grpSpPr>
        <p:pic>
          <p:nvPicPr>
            <p:cNvPr id="7" name="Kuva 6" descr="Perhe ja tyttö tasaisella täytöllä">
              <a:extLst>
                <a:ext uri="{FF2B5EF4-FFF2-40B4-BE49-F238E27FC236}">
                  <a16:creationId xmlns:a16="http://schemas.microsoft.com/office/drawing/2014/main" id="{533B958D-37DC-4CF2-A510-FCA816A0BD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767483" y="2009508"/>
              <a:ext cx="685800" cy="685800"/>
            </a:xfrm>
            <a:prstGeom prst="rect">
              <a:avLst/>
            </a:prstGeom>
          </p:spPr>
        </p:pic>
        <p:pic>
          <p:nvPicPr>
            <p:cNvPr id="8" name="Kuva 7" descr="Talo tasaisella täytöllä">
              <a:extLst>
                <a:ext uri="{FF2B5EF4-FFF2-40B4-BE49-F238E27FC236}">
                  <a16:creationId xmlns:a16="http://schemas.microsoft.com/office/drawing/2014/main" id="{DD68DFB5-F168-420F-B46A-FA51C9D37A8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653013" y="1658953"/>
              <a:ext cx="1143092" cy="1143092"/>
            </a:xfrm>
            <a:prstGeom prst="rect">
              <a:avLst/>
            </a:prstGeom>
          </p:spPr>
        </p:pic>
      </p:grp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8076990C-2E7C-2417-8F56-9B38DBFBFCCF}"/>
              </a:ext>
            </a:extLst>
          </p:cNvPr>
          <p:cNvGrpSpPr/>
          <p:nvPr/>
        </p:nvGrpSpPr>
        <p:grpSpPr>
          <a:xfrm>
            <a:off x="4244634" y="2909711"/>
            <a:ext cx="941617" cy="722375"/>
            <a:chOff x="10834904" y="202406"/>
            <a:chExt cx="826690" cy="634207"/>
          </a:xfrm>
          <a:solidFill>
            <a:schemeClr val="accent3"/>
          </a:solidFill>
        </p:grpSpPr>
        <p:pic>
          <p:nvPicPr>
            <p:cNvPr id="24" name="Kuva 23" descr="Talo tasaisella täytöllä">
              <a:extLst>
                <a:ext uri="{FF2B5EF4-FFF2-40B4-BE49-F238E27FC236}">
                  <a16:creationId xmlns:a16="http://schemas.microsoft.com/office/drawing/2014/main" id="{05725CE5-E279-3CA9-0D8C-7B823E77CD0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0834904" y="298732"/>
              <a:ext cx="349738" cy="349738"/>
            </a:xfrm>
            <a:prstGeom prst="rect">
              <a:avLst/>
            </a:prstGeom>
          </p:spPr>
        </p:pic>
        <p:pic>
          <p:nvPicPr>
            <p:cNvPr id="25" name="Kuva 24" descr="Talo tasaisella täytöllä">
              <a:extLst>
                <a:ext uri="{FF2B5EF4-FFF2-40B4-BE49-F238E27FC236}">
                  <a16:creationId xmlns:a16="http://schemas.microsoft.com/office/drawing/2014/main" id="{28FC0299-8AAD-0312-AEE5-9D38DA4A8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1115612" y="202406"/>
              <a:ext cx="349738" cy="349738"/>
            </a:xfrm>
            <a:prstGeom prst="rect">
              <a:avLst/>
            </a:prstGeom>
          </p:spPr>
        </p:pic>
        <p:pic>
          <p:nvPicPr>
            <p:cNvPr id="26" name="Kuva 25" descr="Talo tasaisella täytöllä">
              <a:extLst>
                <a:ext uri="{FF2B5EF4-FFF2-40B4-BE49-F238E27FC236}">
                  <a16:creationId xmlns:a16="http://schemas.microsoft.com/office/drawing/2014/main" id="{767CFCF9-A726-A779-134B-3F1887CB11E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1036703" y="486875"/>
              <a:ext cx="349738" cy="349738"/>
            </a:xfrm>
            <a:prstGeom prst="rect">
              <a:avLst/>
            </a:prstGeom>
          </p:spPr>
        </p:pic>
        <p:pic>
          <p:nvPicPr>
            <p:cNvPr id="27" name="Kuva 26" descr="Talo tasaisella täytöllä">
              <a:extLst>
                <a:ext uri="{FF2B5EF4-FFF2-40B4-BE49-F238E27FC236}">
                  <a16:creationId xmlns:a16="http://schemas.microsoft.com/office/drawing/2014/main" id="{829F28BF-C2ED-00EF-1E03-D995C9AF9CE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1311856" y="406364"/>
              <a:ext cx="349738" cy="349738"/>
            </a:xfrm>
            <a:prstGeom prst="rect">
              <a:avLst/>
            </a:prstGeom>
          </p:spPr>
        </p:pic>
      </p:grpSp>
      <p:grpSp>
        <p:nvGrpSpPr>
          <p:cNvPr id="21" name="Ryhmä 20">
            <a:extLst>
              <a:ext uri="{FF2B5EF4-FFF2-40B4-BE49-F238E27FC236}">
                <a16:creationId xmlns:a16="http://schemas.microsoft.com/office/drawing/2014/main" id="{48A4290A-5777-5440-F114-FA368F3BFDF9}"/>
              </a:ext>
            </a:extLst>
          </p:cNvPr>
          <p:cNvGrpSpPr/>
          <p:nvPr/>
        </p:nvGrpSpPr>
        <p:grpSpPr>
          <a:xfrm>
            <a:off x="9319975" y="1381831"/>
            <a:ext cx="726284" cy="567196"/>
            <a:chOff x="11040136" y="962695"/>
            <a:chExt cx="563225" cy="427107"/>
          </a:xfrm>
          <a:solidFill>
            <a:schemeClr val="accent2"/>
          </a:solidFill>
        </p:grpSpPr>
        <p:pic>
          <p:nvPicPr>
            <p:cNvPr id="22" name="Kuva 21" descr="Rakennus työntekijä mies tasaisella täytöllä">
              <a:extLst>
                <a:ext uri="{FF2B5EF4-FFF2-40B4-BE49-F238E27FC236}">
                  <a16:creationId xmlns:a16="http://schemas.microsoft.com/office/drawing/2014/main" id="{D6303B53-34C8-2F59-7DAC-DC71B00A907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1243666" y="1030106"/>
              <a:ext cx="359695" cy="359696"/>
            </a:xfrm>
            <a:prstGeom prst="rect">
              <a:avLst/>
            </a:prstGeom>
          </p:spPr>
        </p:pic>
        <p:pic>
          <p:nvPicPr>
            <p:cNvPr id="23" name="Kuva 22" descr="Talo tasaisella täytöllä">
              <a:extLst>
                <a:ext uri="{FF2B5EF4-FFF2-40B4-BE49-F238E27FC236}">
                  <a16:creationId xmlns:a16="http://schemas.microsoft.com/office/drawing/2014/main" id="{E94BDE5D-226D-C437-C6A1-5D233B897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1040136" y="962695"/>
              <a:ext cx="305124" cy="305124"/>
            </a:xfrm>
            <a:prstGeom prst="rect">
              <a:avLst/>
            </a:prstGeom>
          </p:spPr>
        </p:pic>
      </p:grpSp>
      <p:sp>
        <p:nvSpPr>
          <p:cNvPr id="9" name="Sisällön paikkamerkki 29">
            <a:extLst>
              <a:ext uri="{FF2B5EF4-FFF2-40B4-BE49-F238E27FC236}">
                <a16:creationId xmlns:a16="http://schemas.microsoft.com/office/drawing/2014/main" id="{62DC8EB9-F747-788D-6ED1-84C92DC09ED5}"/>
              </a:ext>
            </a:extLst>
          </p:cNvPr>
          <p:cNvSpPr txBox="1">
            <a:spLocks/>
          </p:cNvSpPr>
          <p:nvPr/>
        </p:nvSpPr>
        <p:spPr bwMode="auto">
          <a:xfrm>
            <a:off x="6248314" y="4554751"/>
            <a:ext cx="5340935" cy="831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CC83C"/>
              </a:buClr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906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2573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–"/>
              <a:tabLst>
                <a:tab pos="1257300" algn="l"/>
              </a:tabLst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5240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»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buClr>
                <a:schemeClr val="accent2"/>
              </a:buClr>
            </a:pPr>
            <a:r>
              <a:rPr lang="fi-FI" sz="1400" i="1" u="sng" dirty="0"/>
              <a:t>Esimerkki: </a:t>
            </a:r>
            <a:r>
              <a:rPr lang="fi-FI" sz="1400" i="1" dirty="0"/>
              <a:t>Talovalmistaja A toimittaa talovalmistaja B:lle hirsirungon, jonka B rakentaa kuluttaja-asiakkaalle muuttovalmiiksi saakka</a:t>
            </a:r>
          </a:p>
          <a:p>
            <a:pPr marL="723900" lvl="2" indent="0">
              <a:buClr>
                <a:schemeClr val="accent2"/>
              </a:buClr>
              <a:buNone/>
            </a:pPr>
            <a:endParaRPr lang="fi-FI" sz="1400" i="1" dirty="0"/>
          </a:p>
          <a:p>
            <a:pPr marL="1162050" lvl="2">
              <a:buClr>
                <a:schemeClr val="accent2"/>
              </a:buClr>
            </a:pPr>
            <a:endParaRPr lang="fi-FI" sz="1400" dirty="0"/>
          </a:p>
          <a:p>
            <a:pPr lvl="1">
              <a:buClr>
                <a:schemeClr val="accent2"/>
              </a:buClr>
            </a:pPr>
            <a:endParaRPr lang="fi-FI" sz="1600" dirty="0"/>
          </a:p>
          <a:p>
            <a:pPr marL="361950" lvl="1" indent="0">
              <a:buClr>
                <a:schemeClr val="accent2"/>
              </a:buClr>
              <a:buFont typeface="Arial" charset="0"/>
              <a:buNone/>
            </a:pPr>
            <a:endParaRPr lang="fi-FI" sz="1600" dirty="0"/>
          </a:p>
          <a:p>
            <a:pPr marL="361950" lvl="1" indent="0">
              <a:buClr>
                <a:schemeClr val="accent2"/>
              </a:buClr>
              <a:buFont typeface="Arial" charset="0"/>
              <a:buNone/>
            </a:pPr>
            <a:endParaRPr lang="fi-FI" sz="1600" dirty="0"/>
          </a:p>
          <a:p>
            <a:endParaRPr lang="fi-FI" sz="1800" dirty="0"/>
          </a:p>
        </p:txBody>
      </p:sp>
      <p:sp>
        <p:nvSpPr>
          <p:cNvPr id="10" name="Sisällön paikkamerkki 29">
            <a:extLst>
              <a:ext uri="{FF2B5EF4-FFF2-40B4-BE49-F238E27FC236}">
                <a16:creationId xmlns:a16="http://schemas.microsoft.com/office/drawing/2014/main" id="{E67374A0-F423-14CE-C9FC-78515FBA7930}"/>
              </a:ext>
            </a:extLst>
          </p:cNvPr>
          <p:cNvSpPr txBox="1">
            <a:spLocks/>
          </p:cNvSpPr>
          <p:nvPr/>
        </p:nvSpPr>
        <p:spPr bwMode="auto">
          <a:xfrm>
            <a:off x="6355995" y="5255021"/>
            <a:ext cx="4472967" cy="875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CC83C"/>
              </a:buClr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906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2573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–"/>
              <a:tabLst>
                <a:tab pos="1257300" algn="l"/>
              </a:tabLst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5240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»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3">
              <a:buClr>
                <a:schemeClr val="accent2"/>
              </a:buClr>
            </a:pPr>
            <a:r>
              <a:rPr lang="fi-FI" sz="1200" i="1" dirty="0"/>
              <a:t>A ei ilmoita tätä talotoimitusta tilastointiin, koska asiakasyritys B on mukana tässä tilastoinnissa</a:t>
            </a:r>
          </a:p>
          <a:p>
            <a:pPr lvl="3">
              <a:buClr>
                <a:schemeClr val="accent2"/>
              </a:buClr>
            </a:pPr>
            <a:r>
              <a:rPr lang="fi-FI" sz="1200" i="1" dirty="0"/>
              <a:t>Kohde tulee huomioituna tilastoinnissa B:n ilmoittamissa kuluttajarakentamisen kohteissa</a:t>
            </a:r>
          </a:p>
          <a:p>
            <a:pPr lvl="2">
              <a:buClr>
                <a:schemeClr val="accent2"/>
              </a:buClr>
            </a:pPr>
            <a:endParaRPr lang="fi-FI" sz="1400" i="1" dirty="0"/>
          </a:p>
          <a:p>
            <a:pPr marL="1162050" lvl="2">
              <a:buClr>
                <a:schemeClr val="accent2"/>
              </a:buClr>
            </a:pPr>
            <a:endParaRPr lang="fi-FI" sz="1400" dirty="0"/>
          </a:p>
          <a:p>
            <a:pPr lvl="1">
              <a:buClr>
                <a:schemeClr val="accent2"/>
              </a:buClr>
            </a:pPr>
            <a:endParaRPr lang="fi-FI" sz="1600" dirty="0"/>
          </a:p>
          <a:p>
            <a:pPr marL="361950" lvl="1" indent="0">
              <a:buClr>
                <a:schemeClr val="accent2"/>
              </a:buClr>
              <a:buFont typeface="Arial" charset="0"/>
              <a:buNone/>
            </a:pPr>
            <a:endParaRPr lang="fi-FI" sz="1600" dirty="0"/>
          </a:p>
          <a:p>
            <a:pPr marL="361950" lvl="1" indent="0">
              <a:buClr>
                <a:schemeClr val="accent2"/>
              </a:buClr>
              <a:buFont typeface="Arial" charset="0"/>
              <a:buNone/>
            </a:pPr>
            <a:endParaRPr lang="fi-FI" sz="1600" dirty="0"/>
          </a:p>
          <a:p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902088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E7EB13-89AF-16FF-8CCA-F1BB12252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/>
              <a:t>Tilastoinnissa mukana olevat yritykset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A24B98-C3E9-6E11-1BC1-BBC963640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434736"/>
            <a:ext cx="3256034" cy="4647562"/>
          </a:xfrm>
        </p:spPr>
        <p:txBody>
          <a:bodyPr/>
          <a:lstStyle/>
          <a:p>
            <a:pPr marL="0" indent="0">
              <a:buNone/>
            </a:pPr>
            <a:r>
              <a:rPr lang="fi-FI" sz="1800" u="sng" dirty="0"/>
              <a:t>Pientaloteollisuus PTT ry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DEN Finland Oy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Jetta-Talo Oy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 err="1"/>
              <a:t>Jopera</a:t>
            </a:r>
            <a:r>
              <a:rPr lang="fi-FI" sz="1800" dirty="0"/>
              <a:t> Oy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Jämerä Kivitalot Oy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Kannustalo Oy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Kasteli-talot Oy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Lakka Kivitalot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Lammi-Kivitalo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strike="sngStrike" dirty="0" err="1"/>
              <a:t>PolarHouse</a:t>
            </a:r>
            <a:r>
              <a:rPr lang="fi-FI" sz="1800" strike="sngStrike" dirty="0"/>
              <a:t> Oy</a:t>
            </a:r>
            <a:r>
              <a:rPr lang="fi-FI" sz="1800" strike="sngStrike" dirty="0">
                <a:solidFill>
                  <a:srgbClr val="CC6600"/>
                </a:solidFill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 err="1"/>
              <a:t>Sievitalo</a:t>
            </a:r>
            <a:r>
              <a:rPr lang="fi-FI" sz="1800" dirty="0"/>
              <a:t> Oy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Älvsbytalo Oy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B71B06C-99D2-EB6C-6C36-A280F811E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CB1E99-8E88-8BC3-BDC5-FD3F8246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Pientaloteollisuus PTT ry &amp; Hirsitaloteollisuus ry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E9DB85-7126-E417-DA44-B5774E685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C0F74C05-49E4-73C6-84C0-817EA5AA8A0A}"/>
              </a:ext>
            </a:extLst>
          </p:cNvPr>
          <p:cNvSpPr txBox="1">
            <a:spLocks/>
          </p:cNvSpPr>
          <p:nvPr/>
        </p:nvSpPr>
        <p:spPr bwMode="auto">
          <a:xfrm>
            <a:off x="3616034" y="1434736"/>
            <a:ext cx="4315613" cy="464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CC83C"/>
              </a:buClr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906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2573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–"/>
              <a:tabLst>
                <a:tab pos="1257300" algn="l"/>
              </a:tabLst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5240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»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fi-FI" sz="1800" u="sng" dirty="0"/>
              <a:t>Hirsitaloteollisuus ry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 err="1"/>
              <a:t>Arctichouse</a:t>
            </a:r>
            <a:r>
              <a:rPr lang="fi-FI" sz="1800" dirty="0"/>
              <a:t> (Suomen Lomakoti Oy)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Oy </a:t>
            </a:r>
            <a:r>
              <a:rPr lang="fi-FI" sz="1800" dirty="0" err="1"/>
              <a:t>CrossLam</a:t>
            </a:r>
            <a:r>
              <a:rPr lang="fi-FI" sz="1800" dirty="0"/>
              <a:t> Kuhmo Ltd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DEN Finland Oy / </a:t>
            </a:r>
            <a:r>
              <a:rPr lang="fi-FI" sz="1800" dirty="0" err="1"/>
              <a:t>Finnlamelli</a:t>
            </a:r>
            <a:endParaRPr lang="fi-FI" sz="1800" dirty="0"/>
          </a:p>
          <a:p>
            <a:pPr marL="457200" indent="-457200">
              <a:buFont typeface="+mj-lt"/>
              <a:buAutoNum type="arabicPeriod"/>
            </a:pPr>
            <a:r>
              <a:rPr lang="fi-FI" sz="1800" strike="sngStrike" dirty="0"/>
              <a:t>Euro </a:t>
            </a:r>
            <a:r>
              <a:rPr lang="fi-FI" sz="1800" strike="sngStrike" dirty="0" err="1"/>
              <a:t>Loghouses</a:t>
            </a:r>
            <a:r>
              <a:rPr lang="fi-FI" sz="1800" strike="sngStrike" dirty="0"/>
              <a:t> Oy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strike="sngStrike" dirty="0" err="1"/>
              <a:t>Finnlog</a:t>
            </a:r>
            <a:r>
              <a:rPr lang="fi-FI" sz="1800" strike="sngStrike" dirty="0"/>
              <a:t> (Rakennusliike PAK Oy)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Honkarakenne Oyj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Honkatalot (Oy </a:t>
            </a:r>
            <a:r>
              <a:rPr lang="fi-FI" sz="1800" dirty="0" err="1"/>
              <a:t>Primapoli</a:t>
            </a:r>
            <a:r>
              <a:rPr lang="fi-FI" sz="1800" dirty="0"/>
              <a:t> Ltd)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strike="sngStrike" dirty="0"/>
              <a:t>Huvila Seppälä Oy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Kiirunatalot Oy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Kontiotuote Oy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Kuusamo Hirsitalot Oy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Mammutti Talotehdas Oy</a:t>
            </a: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3E606823-8CE1-13F6-95DC-D3E315057E0E}"/>
              </a:ext>
            </a:extLst>
          </p:cNvPr>
          <p:cNvSpPr txBox="1">
            <a:spLocks/>
          </p:cNvSpPr>
          <p:nvPr/>
        </p:nvSpPr>
        <p:spPr bwMode="auto">
          <a:xfrm>
            <a:off x="7957725" y="1434736"/>
            <a:ext cx="3885268" cy="464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667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CC83C"/>
              </a:buClr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906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2573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–"/>
              <a:tabLst>
                <a:tab pos="1257300" algn="l"/>
              </a:tabLst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524000" indent="-2667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»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800" u="sng" dirty="0"/>
              <a:t> 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fi-FI" sz="1800" dirty="0"/>
              <a:t>Ollikaisen Hirsirakenne Oy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fi-FI" sz="1800" dirty="0" err="1"/>
              <a:t>Pellopuu</a:t>
            </a:r>
            <a:r>
              <a:rPr lang="fi-FI" sz="1800" dirty="0"/>
              <a:t> Oy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fi-FI" sz="1800" dirty="0"/>
              <a:t>Pohjan </a:t>
            </a:r>
            <a:r>
              <a:rPr lang="fi-FI" sz="1800" dirty="0" err="1"/>
              <a:t>Timber</a:t>
            </a:r>
            <a:r>
              <a:rPr lang="fi-FI" sz="1800" dirty="0"/>
              <a:t>-Hirsi Oy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fi-FI" sz="1800" dirty="0"/>
              <a:t>Rantasalmi (Finn-</a:t>
            </a:r>
            <a:r>
              <a:rPr lang="fi-FI" sz="1800" dirty="0" err="1"/>
              <a:t>Bois</a:t>
            </a:r>
            <a:r>
              <a:rPr lang="fi-FI" sz="1800" dirty="0"/>
              <a:t> MTR Oy)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fi-FI" sz="1800" strike="sngStrike" dirty="0"/>
              <a:t>Oy </a:t>
            </a:r>
            <a:r>
              <a:rPr lang="fi-FI" sz="1800" strike="sngStrike" dirty="0" err="1"/>
              <a:t>Timber</a:t>
            </a:r>
            <a:r>
              <a:rPr lang="fi-FI" sz="1800" strike="sngStrike" dirty="0"/>
              <a:t> </a:t>
            </a:r>
            <a:r>
              <a:rPr lang="fi-FI" sz="1800" strike="sngStrike" dirty="0" err="1"/>
              <a:t>Frame</a:t>
            </a:r>
            <a:r>
              <a:rPr lang="fi-FI" sz="1800" strike="sngStrike" dirty="0"/>
              <a:t> Ltd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fi-FI" sz="1800" dirty="0"/>
              <a:t>Vaaran </a:t>
            </a:r>
            <a:r>
              <a:rPr lang="fi-FI" sz="1800" dirty="0" err="1"/>
              <a:t>Aihkitalot</a:t>
            </a:r>
            <a:r>
              <a:rPr lang="fi-FI" sz="1800" dirty="0"/>
              <a:t> Oy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fi-FI" sz="1800" dirty="0"/>
              <a:t>Vaaran Palkki Oy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D23C436D-2F2E-FD46-C780-954BE14E9774}"/>
              </a:ext>
            </a:extLst>
          </p:cNvPr>
          <p:cNvSpPr txBox="1"/>
          <p:nvPr/>
        </p:nvSpPr>
        <p:spPr>
          <a:xfrm>
            <a:off x="7978992" y="4325941"/>
            <a:ext cx="38742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Huom</a:t>
            </a:r>
            <a:r>
              <a:rPr lang="fi-FI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Tilastointiin voidaan ottaa mukaan uusia yrityksiä vain vuodenvaihteessa.</a:t>
            </a:r>
          </a:p>
          <a:p>
            <a:pPr algn="l"/>
            <a:endParaRPr lang="fi-FI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fi-FI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Huom</a:t>
            </a:r>
            <a:r>
              <a:rPr lang="fi-FI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Tilastoinnissa mukana olevien yritysten välisiä kauppoja ei tilastoida (ks. edellinen sivu)</a:t>
            </a:r>
          </a:p>
          <a:p>
            <a:pPr algn="l"/>
            <a:endParaRPr lang="fi-FI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523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16BAD0-E9BB-4B88-B42E-D9DCA1A626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000" y="1778613"/>
            <a:ext cx="5736000" cy="4412726"/>
          </a:xfrm>
        </p:spPr>
        <p:txBody>
          <a:bodyPr/>
          <a:lstStyle/>
          <a:p>
            <a:pPr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dirty="0"/>
              <a:t>Toimitukset</a:t>
            </a:r>
          </a:p>
          <a:p>
            <a:pPr marL="628650" lvl="1" indent="-26670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sz="1600" dirty="0"/>
              <a:t>Talotoimituksiin ilmoitetaan </a:t>
            </a:r>
            <a:r>
              <a:rPr lang="fi-FI" sz="1600" b="1" dirty="0"/>
              <a:t>kyselyjakson aikana talotehtaalta kotimaan asiakkaille lähteneet talotoimitukset </a:t>
            </a:r>
            <a:r>
              <a:rPr lang="fi-FI" sz="1600" dirty="0"/>
              <a:t>euroina (alv 0 %) ja asuntojen lukumääränä. </a:t>
            </a:r>
          </a:p>
          <a:p>
            <a:pPr marL="628650" lvl="1" indent="-26670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sz="1600" dirty="0"/>
              <a:t>Talotoimitus merkitään toimitetuksi, kun ensimmäinen toimituserä lähtee asiakkaalle.  </a:t>
            </a:r>
          </a:p>
          <a:p>
            <a:pPr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dirty="0"/>
              <a:t>Myynti</a:t>
            </a:r>
          </a:p>
          <a:p>
            <a:pPr marL="628650" lvl="1" indent="-36195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sz="1600" dirty="0"/>
              <a:t>Myyntiin ilmoitetaan </a:t>
            </a:r>
            <a:r>
              <a:rPr lang="fi-FI" sz="1600" b="1" dirty="0"/>
              <a:t>kyselyjakson aikana kotimaan asiakkaiden kanssa tehdyt uudet kaupat </a:t>
            </a:r>
            <a:r>
              <a:rPr lang="fi-FI" sz="1600" dirty="0"/>
              <a:t>euroina (alv 0 %) ja asuntojen lukumääränä riippumatta onko kauppa ehdollinen tai ilman ehtoja (esim. rakentamislupa-, rahoitus- tai asunnonmyyntiehto)</a:t>
            </a:r>
          </a:p>
          <a:p>
            <a:pPr marL="628650" lvl="1" indent="-266700">
              <a:buClr>
                <a:schemeClr val="tx2"/>
              </a:buClr>
              <a:buFont typeface="Aptos" panose="020B0004020202020204" pitchFamily="34" charset="0"/>
              <a:buChar char="─"/>
            </a:pPr>
            <a:endParaRPr lang="fi-FI" sz="1600" dirty="0"/>
          </a:p>
          <a:p>
            <a:pPr marL="361950" lvl="1" indent="0">
              <a:buClr>
                <a:schemeClr val="tx2"/>
              </a:buClr>
              <a:buNone/>
            </a:pPr>
            <a:endParaRPr lang="fi-FI" dirty="0"/>
          </a:p>
        </p:txBody>
      </p:sp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FDCE724A-78CC-081B-A105-B2435FCD8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777428"/>
            <a:ext cx="5855746" cy="4404385"/>
          </a:xfrm>
        </p:spPr>
        <p:txBody>
          <a:bodyPr/>
          <a:lstStyle/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dirty="0"/>
              <a:t>Tilauskanta</a:t>
            </a:r>
          </a:p>
          <a:p>
            <a:pPr marL="628650" marR="0" lvl="1" indent="-26670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sz="1600" dirty="0"/>
              <a:t>Tilauskantaan ilmoitetaan </a:t>
            </a:r>
            <a:r>
              <a:rPr lang="fi-FI" sz="1600" b="1" dirty="0"/>
              <a:t>kotimaan kokonaistilauskanta </a:t>
            </a:r>
            <a:r>
              <a:rPr lang="fi-FI" sz="1600" dirty="0"/>
              <a:t>euroina (alv 0 %) ja asuntojen lukumääränä. </a:t>
            </a:r>
          </a:p>
          <a:p>
            <a:pPr marL="628650" marR="0" lvl="1" indent="-26670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sz="1600" dirty="0"/>
              <a:t>Kauppasopimukseen liittyvät ehdot eivät vaikuta, vaan koko tilauskanta tilastoidaan. </a:t>
            </a:r>
          </a:p>
          <a:p>
            <a:pPr marL="628650" marR="0" lvl="1" indent="-26670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sz="1600" dirty="0"/>
              <a:t>Jo ilmoitettujen talotoimitusten osia/osatoimituksia ei ilmoiteta tilauskantaan.</a:t>
            </a:r>
          </a:p>
          <a:p>
            <a:pPr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dirty="0"/>
              <a:t>Vienti</a:t>
            </a:r>
          </a:p>
          <a:p>
            <a:pPr marL="628650" lvl="1" indent="-26670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sz="1600" dirty="0"/>
              <a:t>Vientiin ilmoitetaan </a:t>
            </a:r>
            <a:r>
              <a:rPr lang="fi-FI" sz="1600" b="1" dirty="0"/>
              <a:t>talotoimitusten määrä euroina </a:t>
            </a:r>
            <a:r>
              <a:rPr lang="fi-FI" sz="1600" dirty="0"/>
              <a:t>(alv 0 %) kohdemaittain/-alueittain</a:t>
            </a:r>
          </a:p>
          <a:p>
            <a:pPr marL="628650" lvl="1" indent="-26670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sz="1600" dirty="0"/>
              <a:t>Ilmoitetaan tilastoon, kun ensimmäinen toimituserä on lähtenyt tehtaalta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i-FI" dirty="0"/>
          </a:p>
          <a:p>
            <a:pPr marL="152400">
              <a:buClr>
                <a:schemeClr val="tx2"/>
              </a:buClr>
              <a:buFont typeface="Aptos" panose="020B0004020202020204" pitchFamily="34" charset="0"/>
              <a:buChar char="─"/>
            </a:pPr>
            <a:endParaRPr lang="fi-FI" sz="1800" dirty="0"/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i-FI" sz="180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2D04CA2-7EE2-9163-7D84-4C6705DB8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E62D562-FD8D-C368-F85D-46C3E797E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F3A2C9E-9479-C9BD-480E-C154489BB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7EE11B6-D7C2-4F84-AC74-957953C89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>
                <a:solidFill>
                  <a:schemeClr val="tx2"/>
                </a:solidFill>
              </a:rPr>
              <a:t>Määritelmiä	2(3)</a:t>
            </a:r>
            <a:br>
              <a:rPr lang="fi-FI" dirty="0"/>
            </a:br>
            <a:r>
              <a:rPr lang="fi-FI" sz="3200" dirty="0"/>
              <a:t>Toimitukset, myynti, tilauskanta ja vienti</a:t>
            </a:r>
            <a:r>
              <a:rPr lang="fi-FI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363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16BAD0-E9BB-4B88-B42E-D9DCA1A626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000" y="1624979"/>
            <a:ext cx="5578221" cy="4566360"/>
          </a:xfrm>
        </p:spPr>
        <p:txBody>
          <a:bodyPr/>
          <a:lstStyle/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dirty="0"/>
              <a:t>Omakoti- ja paritaloasunnot</a:t>
            </a:r>
          </a:p>
          <a:p>
            <a:pPr marL="628650" lvl="1" indent="-36195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dirty="0"/>
              <a:t>Vakituiseen asumiseen tarkoitetut 1-2 asunnon asuintalot ja paritaloasunnot</a:t>
            </a:r>
          </a:p>
          <a:p>
            <a:pPr marL="628650" lvl="1" indent="-36195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sz="1800" dirty="0"/>
              <a:t>Tilastokeskuksen käyttämä termi on </a:t>
            </a:r>
            <a:r>
              <a:rPr lang="fi-FI" sz="1800" i="1" dirty="0"/>
              <a:t>erilliset pientalot</a:t>
            </a:r>
          </a:p>
          <a:p>
            <a:pPr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dirty="0"/>
              <a:t>Muut asunnot</a:t>
            </a:r>
          </a:p>
          <a:p>
            <a:pPr marL="628650" lvl="1" indent="-36195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dirty="0"/>
              <a:t>Tähän ilmoitetaan kaikki muut vakituiseen asumiseen tarkoitetut asunnot talotyypistä riippumatta eli:</a:t>
            </a:r>
          </a:p>
          <a:p>
            <a:pPr lvl="2"/>
            <a:r>
              <a:rPr lang="fi-FI" dirty="0"/>
              <a:t>Rivi- ja ketjutaloasunnot</a:t>
            </a:r>
          </a:p>
          <a:p>
            <a:pPr lvl="2"/>
            <a:r>
              <a:rPr lang="fi-FI" dirty="0"/>
              <a:t>Luhtitalo- ja muut pienkerrostaloasunnot</a:t>
            </a:r>
          </a:p>
          <a:p>
            <a:pPr lvl="2"/>
            <a:r>
              <a:rPr lang="fi-FI" dirty="0"/>
              <a:t>Kerrostaloasunnot</a:t>
            </a:r>
          </a:p>
          <a:p>
            <a:pPr lvl="2"/>
            <a:endParaRPr lang="fi-FI" dirty="0"/>
          </a:p>
          <a:p>
            <a:pPr marL="152400">
              <a:buClr>
                <a:schemeClr val="tx2"/>
              </a:buClr>
              <a:buFont typeface="Aptos" panose="020B0004020202020204" pitchFamily="34" charset="0"/>
              <a:buChar char="─"/>
            </a:pPr>
            <a:endParaRPr lang="fi-FI" sz="1800" dirty="0"/>
          </a:p>
        </p:txBody>
      </p:sp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FDCE724A-78CC-081B-A105-B2435FCD8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624404"/>
            <a:ext cx="5578221" cy="4557409"/>
          </a:xfrm>
        </p:spPr>
        <p:txBody>
          <a:bodyPr/>
          <a:lstStyle/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dirty="0"/>
              <a:t>Vapaa-ajan asunnot</a:t>
            </a:r>
          </a:p>
          <a:p>
            <a:pPr marL="628650" lvl="1" indent="-36195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dirty="0"/>
              <a:t>Vapaa-ajan asuntoihin ilmoitetaan </a:t>
            </a:r>
            <a:r>
              <a:rPr lang="fi-FI" b="1" dirty="0"/>
              <a:t>talotyypistä riippumatta kaikki </a:t>
            </a:r>
            <a:r>
              <a:rPr lang="fi-FI" dirty="0"/>
              <a:t>vapaa-ajan asumiseen tarkoitetut asunnot</a:t>
            </a:r>
          </a:p>
          <a:p>
            <a:pPr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dirty="0"/>
              <a:t>Piharakennukset</a:t>
            </a:r>
          </a:p>
          <a:p>
            <a:pPr marL="628650" lvl="1" indent="-36195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dirty="0"/>
              <a:t>Esim. autotallit, varastot, pihasaunat </a:t>
            </a:r>
          </a:p>
          <a:p>
            <a:pPr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dirty="0"/>
              <a:t>Palvelurakennukset</a:t>
            </a:r>
          </a:p>
          <a:p>
            <a:pPr marL="628650" lvl="1" indent="-36195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dirty="0"/>
              <a:t>Palvelurakennuksiin ilmoitetaan kaikki muut rakennukset paitsi asuinrakennukset ja piharakennukset</a:t>
            </a:r>
          </a:p>
          <a:p>
            <a:pPr marL="628650" lvl="1" indent="-361950">
              <a:buClr>
                <a:schemeClr val="tx2"/>
              </a:buClr>
              <a:buFont typeface="Aptos" panose="020B0004020202020204" pitchFamily="34" charset="0"/>
              <a:buChar char="─"/>
            </a:pPr>
            <a:r>
              <a:rPr lang="fi-FI" dirty="0"/>
              <a:t>Esim. päiväkodit, hoivatilat, koulut, liiketilat, toimistot, tuotantotilat jne.</a:t>
            </a:r>
          </a:p>
          <a:p>
            <a:pPr marL="628650" lvl="1" indent="-361950">
              <a:buClr>
                <a:schemeClr val="tx2"/>
              </a:buClr>
              <a:buFont typeface="Aptos" panose="020B0004020202020204" pitchFamily="34" charset="0"/>
              <a:buChar char="─"/>
            </a:pPr>
            <a:endParaRPr lang="fi-FI" dirty="0"/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2D04CA2-7EE2-9163-7D84-4C6705DB8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E62D562-FD8D-C368-F85D-46C3E797E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F3A2C9E-9479-C9BD-480E-C154489BB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7EE11B6-D7C2-4F84-AC74-957953C89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>
                <a:solidFill>
                  <a:schemeClr val="tx2"/>
                </a:solidFill>
              </a:rPr>
              <a:t>Määritelmiä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	3 (3)</a:t>
            </a:r>
            <a:br>
              <a:rPr lang="fi-FI" sz="2400" dirty="0">
                <a:solidFill>
                  <a:schemeClr val="tx2"/>
                </a:solidFill>
              </a:rPr>
            </a:br>
            <a:r>
              <a:rPr lang="fi-FI" sz="3200" dirty="0"/>
              <a:t>Talotyypit</a:t>
            </a:r>
            <a:r>
              <a:rPr lang="fi-FI" dirty="0"/>
              <a:t>							</a:t>
            </a:r>
          </a:p>
        </p:txBody>
      </p:sp>
    </p:spTree>
    <p:extLst>
      <p:ext uri="{BB962C8B-B14F-4D97-AF65-F5344CB8AC3E}">
        <p14:creationId xmlns:p14="http://schemas.microsoft.com/office/powerpoint/2010/main" val="755659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16BAD0-E9BB-4B88-B42E-D9DCA1A626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000" y="1212348"/>
            <a:ext cx="5736000" cy="5491132"/>
          </a:xfrm>
        </p:spPr>
        <p:txBody>
          <a:bodyPr/>
          <a:lstStyle/>
          <a:p>
            <a:r>
              <a:rPr lang="fi-FI" sz="1800" dirty="0"/>
              <a:t>Miksi ylipäätään tilastoidaan?</a:t>
            </a:r>
          </a:p>
          <a:p>
            <a:pPr lvl="1"/>
            <a:r>
              <a:rPr lang="fi-FI" sz="1600" dirty="0"/>
              <a:t>Koska koko toimialan ja alan yritysten on tiedettävä mihin suuntaan markkina kehittyy</a:t>
            </a:r>
          </a:p>
          <a:p>
            <a:pPr lvl="1"/>
            <a:r>
              <a:rPr lang="fi-FI" sz="1600" dirty="0"/>
              <a:t>Koska tilastoista saadaan mediaa kiinnostavaa viestittävää</a:t>
            </a:r>
          </a:p>
          <a:p>
            <a:pPr lvl="1"/>
            <a:r>
              <a:rPr lang="fi-FI" sz="1600" dirty="0"/>
              <a:t>Jotta yritykset voivat verrata omia tuloslukujaan koko toimialan kehitykseen</a:t>
            </a:r>
          </a:p>
          <a:p>
            <a:r>
              <a:rPr lang="fi-FI" sz="1800" dirty="0"/>
              <a:t>Miksi kysytään erikseen </a:t>
            </a:r>
            <a:r>
              <a:rPr lang="fi-FI" sz="1800" b="1" dirty="0"/>
              <a:t>omakoti- ja paritalot, vapaa-ajan asunnot </a:t>
            </a:r>
            <a:r>
              <a:rPr lang="fi-FI" sz="1800" dirty="0"/>
              <a:t>ja</a:t>
            </a:r>
            <a:r>
              <a:rPr lang="fi-FI" sz="1800" b="1" dirty="0"/>
              <a:t> muut asunnot</a:t>
            </a:r>
            <a:r>
              <a:rPr lang="fi-FI" sz="1800" dirty="0"/>
              <a:t>? </a:t>
            </a:r>
          </a:p>
          <a:p>
            <a:pPr lvl="1"/>
            <a:r>
              <a:rPr lang="fi-FI" sz="1600" dirty="0"/>
              <a:t>Koska mediaa ja suurta yleisöä kiinnostaa omakoti- ja mökkirakentamisen määrät</a:t>
            </a:r>
          </a:p>
          <a:p>
            <a:pPr lvl="1"/>
            <a:r>
              <a:rPr lang="fi-FI" sz="1600" dirty="0"/>
              <a:t>Koska vapaa-ajan asunnot tärkeä osa-alue erityisesti hirsitalovalmistajille</a:t>
            </a:r>
          </a:p>
          <a:p>
            <a:r>
              <a:rPr lang="fi-FI" sz="1800" dirty="0"/>
              <a:t>Miksi kysytään erikseen </a:t>
            </a:r>
            <a:r>
              <a:rPr lang="fi-FI" sz="1800" b="1" dirty="0"/>
              <a:t>kuluttajarakentaminen, kuluttajaprojektit (B2C) </a:t>
            </a:r>
            <a:r>
              <a:rPr lang="fi-FI" sz="1800" dirty="0"/>
              <a:t>ja </a:t>
            </a:r>
            <a:r>
              <a:rPr lang="fi-FI" sz="1800" b="1" dirty="0"/>
              <a:t>yritysprojektit (B2B)?</a:t>
            </a:r>
            <a:endParaRPr lang="fi-FI" sz="1800" dirty="0"/>
          </a:p>
          <a:p>
            <a:pPr lvl="1"/>
            <a:r>
              <a:rPr lang="fi-FI" sz="1600" dirty="0"/>
              <a:t>Koska kaupungistuminen jatkuu ja kaupunkimaisilla alueilla tuottajamuotoisen rakentamisen osuus todennäköisesti kasvaa</a:t>
            </a:r>
            <a:r>
              <a:rPr lang="fi-FI" sz="1800" dirty="0"/>
              <a:t> </a:t>
            </a:r>
          </a:p>
        </p:txBody>
      </p:sp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FDCE724A-78CC-081B-A105-B2435FCD8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834" y="1223938"/>
            <a:ext cx="5842166" cy="5214726"/>
          </a:xfrm>
        </p:spPr>
        <p:txBody>
          <a:bodyPr/>
          <a:lstStyle/>
          <a:p>
            <a:r>
              <a:rPr lang="fi-FI" sz="1800" dirty="0"/>
              <a:t>Miksi kysytään erikseen </a:t>
            </a:r>
            <a:r>
              <a:rPr lang="fi-FI" sz="1800" b="1" dirty="0"/>
              <a:t>puu-, hirsi- ja kivirakentaminen? </a:t>
            </a:r>
            <a:endParaRPr lang="fi-FI" sz="1800" dirty="0"/>
          </a:p>
          <a:p>
            <a:pPr lvl="1"/>
            <a:r>
              <a:rPr lang="fi-FI" sz="1600" dirty="0"/>
              <a:t>Koska runkomateriaalien markkinaosuudet kiinnostavat mediaa sekä myös alan toimijoita. </a:t>
            </a:r>
          </a:p>
          <a:p>
            <a:pPr lvl="1"/>
            <a:r>
              <a:rPr lang="fi-FI" sz="1600" dirty="0"/>
              <a:t>Vain muutamilla yrityksillä on valikoimassaan eri runkomateriaaleja, joten tämä ei monimutkaista useimpien yritysten vastaamista</a:t>
            </a:r>
          </a:p>
          <a:p>
            <a:r>
              <a:rPr lang="fi-FI" sz="1800" dirty="0"/>
              <a:t>Miksi kysytään tietoja </a:t>
            </a:r>
            <a:r>
              <a:rPr lang="fi-FI" sz="1800" b="1" dirty="0"/>
              <a:t>viennistä</a:t>
            </a:r>
            <a:r>
              <a:rPr lang="fi-FI" sz="1800" dirty="0"/>
              <a:t>?</a:t>
            </a:r>
          </a:p>
          <a:p>
            <a:pPr lvl="1"/>
            <a:r>
              <a:rPr lang="fi-FI" sz="1600" dirty="0"/>
              <a:t>Koska tämä tieto on olennainen erityisesti hirsirakentajille </a:t>
            </a:r>
          </a:p>
          <a:p>
            <a:pPr lvl="1"/>
            <a:r>
              <a:rPr lang="fi-FI" sz="1600" dirty="0"/>
              <a:t>Koska viennissä voi olla suuri potentiaali koko toimialalle</a:t>
            </a: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1800" dirty="0"/>
              <a:t>Miksi kysytään vain </a:t>
            </a:r>
            <a:r>
              <a:rPr lang="fi-FI" sz="1800" b="1" dirty="0"/>
              <a:t>kokonaistilauskanta</a:t>
            </a:r>
            <a:r>
              <a:rPr lang="fi-FI" sz="1800" dirty="0"/>
              <a:t> eikä tilauskantaa loppuvuodelle ja erikseen seuraaville vuosille?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1600" dirty="0"/>
              <a:t>On havaittu, että vuoden vaihtuessa merkittävä osa päättyvän vuoden tilauskannasta on siirtynyt seuraavalle vuodelle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1600" dirty="0"/>
              <a:t>Tilauskantaa seurataan siis jatkuvana suureena</a:t>
            </a:r>
            <a:endParaRPr lang="fi-FI" sz="2200" dirty="0"/>
          </a:p>
          <a:p>
            <a:endParaRPr lang="fi-FI" sz="180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2D04CA2-7EE2-9163-7D84-4C6705DB8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E62D562-FD8D-C368-F85D-46C3E797E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Pientaloteollisuus PTT ry &amp; Hirsitaloteollisuus ry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F3A2C9E-9479-C9BD-480E-C154489BB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7EE11B6-D7C2-4F84-AC74-957953C89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/>
              <a:t>UKK – Usein kysyttyjä kysymyksiä</a:t>
            </a:r>
          </a:p>
        </p:txBody>
      </p:sp>
    </p:spTree>
    <p:extLst>
      <p:ext uri="{BB962C8B-B14F-4D97-AF65-F5344CB8AC3E}">
        <p14:creationId xmlns:p14="http://schemas.microsoft.com/office/powerpoint/2010/main" val="4028018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DD86F-5216-9EB6-8DBC-CB6B70FF8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EE6D5202-491A-A446-0547-CCD8B21740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9999" y="1711294"/>
            <a:ext cx="5736001" cy="4480046"/>
          </a:xfrm>
        </p:spPr>
        <p:txBody>
          <a:bodyPr>
            <a:noAutofit/>
          </a:bodyPr>
          <a:lstStyle/>
          <a:p>
            <a:r>
              <a:rPr lang="fi-FI" sz="1600" dirty="0"/>
              <a:t>Linkki kyselylomakkeeseen löytyy </a:t>
            </a:r>
            <a:r>
              <a:rPr lang="fi-FI" sz="1600" b="1" dirty="0"/>
              <a:t>Jenni </a:t>
            </a:r>
            <a:r>
              <a:rPr lang="fi-FI" sz="1600" b="1" dirty="0" err="1"/>
              <a:t>Ilpalan</a:t>
            </a:r>
            <a:r>
              <a:rPr lang="fi-FI" sz="1600" b="1" dirty="0"/>
              <a:t> 1.4. </a:t>
            </a:r>
            <a:r>
              <a:rPr lang="fi-FI" sz="1600" dirty="0"/>
              <a:t>lähettämästä sähköpostista </a:t>
            </a:r>
          </a:p>
          <a:p>
            <a:r>
              <a:rPr lang="fi-FI" sz="1600" dirty="0"/>
              <a:t>Lomakkeen ensimmäisellä sivulla on ohjeet, ja sivulle tallennetaan vastaajan tiedot.</a:t>
            </a:r>
          </a:p>
          <a:p>
            <a:r>
              <a:rPr lang="fi-FI" sz="1600" dirty="0"/>
              <a:t>Tiedot tallentuvat automaattisesti, joten lomakkeella voi siirtyä vapaasti sivulta toiselle. </a:t>
            </a:r>
          </a:p>
          <a:p>
            <a:r>
              <a:rPr lang="fi-FI" sz="1600" dirty="0"/>
              <a:t>Lomakkeen täyttämisen voi myös tarvittaessa jättää kesken, ja sen täyttämiseen voi palata alkuperäisen sähköpostin linkistä</a:t>
            </a:r>
          </a:p>
          <a:p>
            <a:r>
              <a:rPr lang="fi-FI" sz="1600" dirty="0"/>
              <a:t>Antamasi vastaukset lähetetään koottuna sähköpostiosoitteeseen, johon kyselylinkki on alun perin lähetetty (</a:t>
            </a:r>
            <a:r>
              <a:rPr lang="fi-FI" sz="1600" dirty="0" err="1"/>
              <a:t>ensiijaiselle</a:t>
            </a:r>
            <a:r>
              <a:rPr lang="fi-FI" sz="1600" dirty="0"/>
              <a:t> yhteyshenkilölle).</a:t>
            </a:r>
            <a:endParaRPr lang="fi-FI" sz="1600" dirty="0">
              <a:solidFill>
                <a:srgbClr val="FF0000"/>
              </a:solidFill>
            </a:endParaRPr>
          </a:p>
          <a:p>
            <a:pPr marL="361950" lvl="1" indent="0">
              <a:buNone/>
            </a:pPr>
            <a:endParaRPr lang="fi-FI" sz="1600" dirty="0">
              <a:sym typeface="Wingdings" panose="05000000000000000000" pitchFamily="2" charset="2"/>
            </a:endParaRPr>
          </a:p>
          <a:p>
            <a:endParaRPr lang="fi-FI" sz="1600" dirty="0"/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59B3531A-C05F-DE7B-6E99-545DFD1D8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E99031A-B59B-31EE-E801-9E29BBBD2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505BDC-AFB1-C27E-5B61-3E98E5F3E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22B28AB-9FB1-C00F-474E-7A0E86B47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8CC83C"/>
              </a:buClr>
              <a:buSzTx/>
              <a:buFont typeface="Arial" charset="0"/>
              <a:buNone/>
              <a:tabLst/>
              <a:defRPr/>
            </a:pPr>
            <a:r>
              <a:rPr lang="fi-FI" sz="3200" dirty="0">
                <a:latin typeface="Calibri"/>
                <a:cs typeface="Calibri"/>
              </a:rPr>
              <a:t>1. Kyselylomakkeen etusivu</a:t>
            </a:r>
            <a:br>
              <a:rPr lang="fi-FI" sz="3200" dirty="0">
                <a:latin typeface="Calibri"/>
                <a:cs typeface="Calibri"/>
              </a:rPr>
            </a:br>
            <a:endParaRPr lang="fi-FI" sz="2400" dirty="0">
              <a:solidFill>
                <a:schemeClr val="accent5"/>
              </a:solidFill>
            </a:endParaRP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D9E032DD-A043-720C-BCC4-ECACA837F0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4833" y="0"/>
            <a:ext cx="4580275" cy="68580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3086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4C5AF962-21FA-A8DF-C4A9-C506E3AD07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000" y="2003461"/>
            <a:ext cx="5208593" cy="4187878"/>
          </a:xfrm>
        </p:spPr>
        <p:txBody>
          <a:bodyPr/>
          <a:lstStyle/>
          <a:p>
            <a:r>
              <a:rPr lang="fi-FI" sz="1600" dirty="0"/>
              <a:t>Rastita arviosi talopakettimyynnin kehityksestä verrattuna edelliseen vuoteen vastaavana ajankohtana</a:t>
            </a:r>
          </a:p>
          <a:p>
            <a:r>
              <a:rPr lang="fi-FI" sz="1600" dirty="0"/>
              <a:t>Vastauksista lasketaan saldoluku, joka kuvaa koko toimialan arviota suhdannenäkymistä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F2CB36-34AC-16E3-9D22-8C7BB7816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30.3.2026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C781FE-B8E1-97BA-2393-D66FD7D5B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Pientaloteollisuus PTT ry &amp; Hirsitaloteollisuus ry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D6204D-6D87-686A-F032-797CD6CAC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FB73-7702-45A2-ABE5-5B4EC6DFA857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62330206-62FB-4EED-22F2-334E86C4A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/>
              <a:t>2. Myynnin suhdannenäkymät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A5273630-DEA3-8961-D9A0-222CF889B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7161" y="1582219"/>
            <a:ext cx="6068733" cy="2834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81635"/>
      </p:ext>
    </p:extLst>
  </p:cSld>
  <p:clrMapOvr>
    <a:masterClrMapping/>
  </p:clrMapOvr>
</p:sld>
</file>

<file path=ppt/theme/theme1.xml><?xml version="1.0" encoding="utf-8"?>
<a:theme xmlns:a="http://schemas.openxmlformats.org/drawingml/2006/main" name="PTT_powerpointpohja_calibri">
  <a:themeElements>
    <a:clrScheme name="PTT uusi">
      <a:dk1>
        <a:srgbClr val="000000"/>
      </a:dk1>
      <a:lt1>
        <a:srgbClr val="FFFFFF"/>
      </a:lt1>
      <a:dk2>
        <a:srgbClr val="8CC83C"/>
      </a:dk2>
      <a:lt2>
        <a:srgbClr val="777777"/>
      </a:lt2>
      <a:accent1>
        <a:srgbClr val="8CC83C"/>
      </a:accent1>
      <a:accent2>
        <a:srgbClr val="EC6135"/>
      </a:accent2>
      <a:accent3>
        <a:srgbClr val="F0BA33"/>
      </a:accent3>
      <a:accent4>
        <a:srgbClr val="38B7B5"/>
      </a:accent4>
      <a:accent5>
        <a:srgbClr val="1D82C4"/>
      </a:accent5>
      <a:accent6>
        <a:srgbClr val="6955A0"/>
      </a:accent6>
      <a:hlink>
        <a:srgbClr val="004ACB"/>
      </a:hlink>
      <a:folHlink>
        <a:srgbClr val="004ACB"/>
      </a:folHlink>
    </a:clrScheme>
    <a:fontScheme name="Mukautettu 2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4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itys3" id="{FA7EB2E5-62A1-4588-89E4-480D16AAE48B}" vid="{1CFA66FC-9624-4C3D-895E-4CDA67AEAC65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5f512218-310a-4763-af54-26d27431d60a">
      <Terms xmlns="http://schemas.microsoft.com/office/infopath/2007/PartnerControls"/>
    </lcf76f155ced4ddcb4097134ff3c332f>
    <_ip_UnifiedCompliancePolicyProperties xmlns="http://schemas.microsoft.com/sharepoint/v3" xsi:nil="true"/>
    <TaxCatchAll xmlns="ec1ba8db-a862-4396-a8af-2ebc9411c52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E39DC93027BA44E873F1BF819963FF7" ma:contentTypeVersion="21" ma:contentTypeDescription="Luo uusi asiakirja." ma:contentTypeScope="" ma:versionID="da1818a6f0040fe74693953e04d590f8">
  <xsd:schema xmlns:xsd="http://www.w3.org/2001/XMLSchema" xmlns:xs="http://www.w3.org/2001/XMLSchema" xmlns:p="http://schemas.microsoft.com/office/2006/metadata/properties" xmlns:ns1="http://schemas.microsoft.com/sharepoint/v3" xmlns:ns2="5f512218-310a-4763-af54-26d27431d60a" xmlns:ns3="ec1ba8db-a862-4396-a8af-2ebc9411c522" targetNamespace="http://schemas.microsoft.com/office/2006/metadata/properties" ma:root="true" ma:fieldsID="d0bbac91382e39a9d1a666fe47e7b25a" ns1:_="" ns2:_="" ns3:_="">
    <xsd:import namespace="http://schemas.microsoft.com/sharepoint/v3"/>
    <xsd:import namespace="5f512218-310a-4763-af54-26d27431d60a"/>
    <xsd:import namespace="ec1ba8db-a862-4396-a8af-2ebc9411c5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12218-310a-4763-af54-26d27431d6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82b0897a-976a-40fc-9eb3-43b30155ff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ba8db-a862-4396-a8af-2ebc9411c52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cadeb9a-3919-45c9-9db1-a6c0e16b7d49}" ma:internalName="TaxCatchAll" ma:showField="CatchAllData" ma:web="ec1ba8db-a862-4396-a8af-2ebc9411c5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200C30-2454-4610-9093-47242649E5EB}">
  <ds:schemaRefs>
    <ds:schemaRef ds:uri="ec1ba8db-a862-4396-a8af-2ebc9411c522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schemas.microsoft.com/sharepoint/v3"/>
    <ds:schemaRef ds:uri="5f512218-310a-4763-af54-26d27431d60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79A4D38-D5C4-47A0-B0AA-A5B18A7ECB6E}"/>
</file>

<file path=customXml/itemProps3.xml><?xml version="1.0" encoding="utf-8"?>
<ds:datastoreItem xmlns:ds="http://schemas.openxmlformats.org/officeDocument/2006/customXml" ds:itemID="{29150976-63C1-4394-ABC7-4F2004D869AD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42e649a-c408-4687-a930-34aecd3b29e6}" enabled="0" method="" siteId="{342e649a-c408-4687-a930-34aecd3b29e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PTT_powerpointpohja_laaja</Template>
  <TotalTime>1996</TotalTime>
  <Words>1818</Words>
  <Application>Microsoft Office PowerPoint</Application>
  <PresentationFormat>Laajakuva</PresentationFormat>
  <Paragraphs>290</Paragraphs>
  <Slides>17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3" baseType="lpstr">
      <vt:lpstr>Aptos</vt:lpstr>
      <vt:lpstr>Arial</vt:lpstr>
      <vt:lpstr>Calibri</vt:lpstr>
      <vt:lpstr>ReykjavikOne OT AGauge</vt:lpstr>
      <vt:lpstr>Wingdings</vt:lpstr>
      <vt:lpstr>PTT_powerpointpohja_calibri</vt:lpstr>
      <vt:lpstr>Ohjeet tilastokyselyn vastaamiseen</vt:lpstr>
      <vt:lpstr>Yleistä tilastoinnista</vt:lpstr>
      <vt:lpstr>Määritelmiä  1(3) Pientaloasuntojen projektityypit  </vt:lpstr>
      <vt:lpstr>Tilastoinnissa mukana olevat yritykset</vt:lpstr>
      <vt:lpstr>Määritelmiä 2(3) Toimitukset, myynti, tilauskanta ja vienti </vt:lpstr>
      <vt:lpstr>Määritelmiä  3 (3) Talotyypit       </vt:lpstr>
      <vt:lpstr>UKK – Usein kysyttyjä kysymyksiä</vt:lpstr>
      <vt:lpstr>1. Kyselylomakkeen etusivu </vt:lpstr>
      <vt:lpstr>2. Myynnin suhdannenäkymät</vt:lpstr>
      <vt:lpstr>3. Kotimaan kuluttajarakentaminen</vt:lpstr>
      <vt:lpstr>3. Kotimaan kuluttajaprojektit (B2C)</vt:lpstr>
      <vt:lpstr>4. Kotimaan yritysprojektit</vt:lpstr>
      <vt:lpstr>5. Kotimaan piharakennukset</vt:lpstr>
      <vt:lpstr>6. Kotimaan palvelurakennukset</vt:lpstr>
      <vt:lpstr>7. Vienti</vt:lpstr>
      <vt:lpstr>8. Kyselyn viimeinen sivu</vt:lpstr>
      <vt:lpstr>Lisätietoja </vt:lpstr>
    </vt:vector>
  </TitlesOfParts>
  <Company>EK liittoyhteiso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Tuomola Jenni</dc:creator>
  <cp:lastModifiedBy>Rautiainen Kimmo</cp:lastModifiedBy>
  <cp:revision>7</cp:revision>
  <cp:lastPrinted>2025-10-17T07:14:25Z</cp:lastPrinted>
  <dcterms:created xsi:type="dcterms:W3CDTF">2021-03-25T08:47:47Z</dcterms:created>
  <dcterms:modified xsi:type="dcterms:W3CDTF">2026-03-30T11:36:46Z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0x0101003E39DC93027BA44E873F1BF819963FF7</vt:lpwstr>
  </property>
  <property fmtid="{D5CDD505-2E9C-101B-9397-08002B2CF9AE}" pid="3" name="MediaServiceImageTags">
    <vt:lpwstr/>
  </property>
  <property fmtid="{D5CDD505-2E9C-101B-9397-08002B2CF9AE}" pid="4" name="Order">
    <vt:r8>2636100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