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4"/>
  </p:sldMasterIdLst>
  <p:notesMasterIdLst>
    <p:notesMasterId r:id="rId16"/>
  </p:notesMasterIdLst>
  <p:handoutMasterIdLst>
    <p:handoutMasterId r:id="rId17"/>
  </p:handoutMasterIdLst>
  <p:sldIdLst>
    <p:sldId id="376" r:id="rId5"/>
    <p:sldId id="434" r:id="rId6"/>
    <p:sldId id="420" r:id="rId7"/>
    <p:sldId id="433" r:id="rId8"/>
    <p:sldId id="306" r:id="rId9"/>
    <p:sldId id="446" r:id="rId10"/>
    <p:sldId id="437" r:id="rId11"/>
    <p:sldId id="445" r:id="rId12"/>
    <p:sldId id="440" r:id="rId13"/>
    <p:sldId id="413" r:id="rId14"/>
    <p:sldId id="379" r:id="rId15"/>
  </p:sldIdLst>
  <p:sldSz cx="12192000" cy="6858000"/>
  <p:notesSz cx="6724650" cy="97742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21" userDrawn="1">
          <p15:clr>
            <a:srgbClr val="A4A3A4"/>
          </p15:clr>
        </p15:guide>
        <p15:guide id="2" pos="67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9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70343B-014C-3AFF-097F-2A9C81ACCBF3}" name="Ilpala Jenni" initials="JI" userId="S::jenni.ilpala@rakennusteollisuus.fi::1bca457e-f03a-4eef-8ccc-4f8152640d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0000"/>
    <a:srgbClr val="0099FF"/>
    <a:srgbClr val="99CCFF"/>
    <a:srgbClr val="8CC83C"/>
    <a:srgbClr val="777777"/>
    <a:srgbClr val="CCFF99"/>
    <a:srgbClr val="FFFF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783F85-47FF-4B77-8193-A948EC4EB91C}" v="25" dt="2025-06-27T06:42:38.892"/>
    <p1510:client id="{20C2500C-DCE5-4C9C-986F-485A35DF0C8F}" v="64" dt="2025-06-27T12:05:44.070"/>
    <p1510:client id="{7D509595-D14E-47D6-8A68-8B34620DFE26}" v="52" dt="2025-06-26T14:01:12.846"/>
    <p1510:client id="{A41D42E3-AFF3-48DC-BCDE-13FDDC4CE45B}" v="65" dt="2025-06-27T10:33:49.929"/>
    <p1510:client id="{BC7D12F0-535D-4CFF-9473-62E51167E6BF}" v="353" dt="2025-06-27T11:37:06.2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294" y="342"/>
      </p:cViewPr>
      <p:guideLst>
        <p:guide orient="horz" pos="1321"/>
        <p:guide pos="67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79"/>
        <p:guide pos="21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pala Jenni" userId="1bca457e-f03a-4eef-8ccc-4f8152640db6" providerId="ADAL" clId="{A41D42E3-AFF3-48DC-BCDE-13FDDC4CE45B}"/>
    <pc:docChg chg="undo custSel addSld delSld modSld">
      <pc:chgData name="Ilpala Jenni" userId="1bca457e-f03a-4eef-8ccc-4f8152640db6" providerId="ADAL" clId="{A41D42E3-AFF3-48DC-BCDE-13FDDC4CE45B}" dt="2025-06-27T10:33:49.929" v="288" actId="13926"/>
      <pc:docMkLst>
        <pc:docMk/>
      </pc:docMkLst>
      <pc:sldChg chg="modSp mod">
        <pc:chgData name="Ilpala Jenni" userId="1bca457e-f03a-4eef-8ccc-4f8152640db6" providerId="ADAL" clId="{A41D42E3-AFF3-48DC-BCDE-13FDDC4CE45B}" dt="2025-06-27T10:33:49.929" v="288" actId="13926"/>
        <pc:sldMkLst>
          <pc:docMk/>
          <pc:sldMk cId="1687637190" sldId="306"/>
        </pc:sldMkLst>
        <pc:spChg chg="mod">
          <ac:chgData name="Ilpala Jenni" userId="1bca457e-f03a-4eef-8ccc-4f8152640db6" providerId="ADAL" clId="{A41D42E3-AFF3-48DC-BCDE-13FDDC4CE45B}" dt="2025-06-27T10:33:49.929" v="288" actId="13926"/>
          <ac:spMkLst>
            <pc:docMk/>
            <pc:sldMk cId="1687637190" sldId="306"/>
            <ac:spMk id="3" creationId="{FFD16386-78A5-4B70-BCCA-9F4E20052774}"/>
          </ac:spMkLst>
        </pc:spChg>
      </pc:sldChg>
      <pc:sldChg chg="modSp mod">
        <pc:chgData name="Ilpala Jenni" userId="1bca457e-f03a-4eef-8ccc-4f8152640db6" providerId="ADAL" clId="{A41D42E3-AFF3-48DC-BCDE-13FDDC4CE45B}" dt="2025-06-27T10:33:27.678" v="287" actId="13926"/>
        <pc:sldMkLst>
          <pc:docMk/>
          <pc:sldMk cId="1963027068" sldId="382"/>
        </pc:sldMkLst>
        <pc:spChg chg="mod">
          <ac:chgData name="Ilpala Jenni" userId="1bca457e-f03a-4eef-8ccc-4f8152640db6" providerId="ADAL" clId="{A41D42E3-AFF3-48DC-BCDE-13FDDC4CE45B}" dt="2025-06-27T07:55:59.753" v="129" actId="20577"/>
          <ac:spMkLst>
            <pc:docMk/>
            <pc:sldMk cId="1963027068" sldId="382"/>
            <ac:spMk id="2" creationId="{CB894273-413A-4A70-B299-A9F77C88F0F5}"/>
          </ac:spMkLst>
        </pc:spChg>
        <pc:spChg chg="mod">
          <ac:chgData name="Ilpala Jenni" userId="1bca457e-f03a-4eef-8ccc-4f8152640db6" providerId="ADAL" clId="{A41D42E3-AFF3-48DC-BCDE-13FDDC4CE45B}" dt="2025-06-27T10:33:27.678" v="287" actId="13926"/>
          <ac:spMkLst>
            <pc:docMk/>
            <pc:sldMk cId="1963027068" sldId="382"/>
            <ac:spMk id="5" creationId="{4ACEEF32-E1C2-44E8-8D05-343B382B2E3B}"/>
          </ac:spMkLst>
        </pc:spChg>
      </pc:sldChg>
      <pc:sldChg chg="modSp mod">
        <pc:chgData name="Ilpala Jenni" userId="1bca457e-f03a-4eef-8ccc-4f8152640db6" providerId="ADAL" clId="{A41D42E3-AFF3-48DC-BCDE-13FDDC4CE45B}" dt="2025-06-27T10:29:27.035" v="276" actId="20577"/>
        <pc:sldMkLst>
          <pc:docMk/>
          <pc:sldMk cId="1815163193" sldId="395"/>
        </pc:sldMkLst>
        <pc:spChg chg="mod">
          <ac:chgData name="Ilpala Jenni" userId="1bca457e-f03a-4eef-8ccc-4f8152640db6" providerId="ADAL" clId="{A41D42E3-AFF3-48DC-BCDE-13FDDC4CE45B}" dt="2025-06-27T10:29:27.035" v="276" actId="20577"/>
          <ac:spMkLst>
            <pc:docMk/>
            <pc:sldMk cId="1815163193" sldId="395"/>
            <ac:spMk id="18" creationId="{90BF182F-6DA2-42C5-BCF7-BF13EC58D2FA}"/>
          </ac:spMkLst>
        </pc:spChg>
      </pc:sldChg>
      <pc:sldChg chg="modSp mod">
        <pc:chgData name="Ilpala Jenni" userId="1bca457e-f03a-4eef-8ccc-4f8152640db6" providerId="ADAL" clId="{A41D42E3-AFF3-48DC-BCDE-13FDDC4CE45B}" dt="2025-06-27T08:06:29.809" v="255" actId="1076"/>
        <pc:sldMkLst>
          <pc:docMk/>
          <pc:sldMk cId="2340924475" sldId="404"/>
        </pc:sldMkLst>
        <pc:spChg chg="mod">
          <ac:chgData name="Ilpala Jenni" userId="1bca457e-f03a-4eef-8ccc-4f8152640db6" providerId="ADAL" clId="{A41D42E3-AFF3-48DC-BCDE-13FDDC4CE45B}" dt="2025-06-27T08:06:29.809" v="255" actId="1076"/>
          <ac:spMkLst>
            <pc:docMk/>
            <pc:sldMk cId="2340924475" sldId="404"/>
            <ac:spMk id="19" creationId="{84B95E4F-7C0E-4119-89C7-37EF14C80181}"/>
          </ac:spMkLst>
        </pc:spChg>
      </pc:sldChg>
      <pc:sldChg chg="mod">
        <pc:chgData name="Ilpala Jenni" userId="1bca457e-f03a-4eef-8ccc-4f8152640db6" providerId="ADAL" clId="{A41D42E3-AFF3-48DC-BCDE-13FDDC4CE45B}" dt="2025-06-27T08:05:19.834" v="254" actId="27918"/>
        <pc:sldMkLst>
          <pc:docMk/>
          <pc:sldMk cId="624985564" sldId="406"/>
        </pc:sldMkLst>
      </pc:sldChg>
      <pc:sldChg chg="mod">
        <pc:chgData name="Ilpala Jenni" userId="1bca457e-f03a-4eef-8ccc-4f8152640db6" providerId="ADAL" clId="{A41D42E3-AFF3-48DC-BCDE-13FDDC4CE45B}" dt="2025-06-27T10:28:33.774" v="274" actId="27918"/>
        <pc:sldMkLst>
          <pc:docMk/>
          <pc:sldMk cId="1221512817" sldId="408"/>
        </pc:sldMkLst>
      </pc:sldChg>
      <pc:sldChg chg="modSp mod">
        <pc:chgData name="Ilpala Jenni" userId="1bca457e-f03a-4eef-8ccc-4f8152640db6" providerId="ADAL" clId="{A41D42E3-AFF3-48DC-BCDE-13FDDC4CE45B}" dt="2025-06-27T10:32:17.615" v="284" actId="20577"/>
        <pc:sldMkLst>
          <pc:docMk/>
          <pc:sldMk cId="3547294027" sldId="413"/>
        </pc:sldMkLst>
        <pc:spChg chg="mod">
          <ac:chgData name="Ilpala Jenni" userId="1bca457e-f03a-4eef-8ccc-4f8152640db6" providerId="ADAL" clId="{A41D42E3-AFF3-48DC-BCDE-13FDDC4CE45B}" dt="2025-06-27T10:32:17.615" v="284" actId="20577"/>
          <ac:spMkLst>
            <pc:docMk/>
            <pc:sldMk cId="3547294027" sldId="413"/>
            <ac:spMk id="28" creationId="{D6B24D5D-8DBC-47E1-B1C5-9DF6F34ECA4B}"/>
          </ac:spMkLst>
        </pc:spChg>
      </pc:sldChg>
      <pc:sldChg chg="modSp mod">
        <pc:chgData name="Ilpala Jenni" userId="1bca457e-f03a-4eef-8ccc-4f8152640db6" providerId="ADAL" clId="{A41D42E3-AFF3-48DC-BCDE-13FDDC4CE45B}" dt="2025-06-27T08:02:15.151" v="250" actId="20577"/>
        <pc:sldMkLst>
          <pc:docMk/>
          <pc:sldMk cId="998680939" sldId="420"/>
        </pc:sldMkLst>
        <pc:spChg chg="mod">
          <ac:chgData name="Ilpala Jenni" userId="1bca457e-f03a-4eef-8ccc-4f8152640db6" providerId="ADAL" clId="{A41D42E3-AFF3-48DC-BCDE-13FDDC4CE45B}" dt="2025-06-27T08:02:15.151" v="250" actId="20577"/>
          <ac:spMkLst>
            <pc:docMk/>
            <pc:sldMk cId="998680939" sldId="420"/>
            <ac:spMk id="2" creationId="{CB894273-413A-4A70-B299-A9F77C88F0F5}"/>
          </ac:spMkLst>
        </pc:spChg>
      </pc:sldChg>
      <pc:sldChg chg="mod">
        <pc:chgData name="Ilpala Jenni" userId="1bca457e-f03a-4eef-8ccc-4f8152640db6" providerId="ADAL" clId="{A41D42E3-AFF3-48DC-BCDE-13FDDC4CE45B}" dt="2025-06-27T07:47:53.822" v="77" actId="27918"/>
        <pc:sldMkLst>
          <pc:docMk/>
          <pc:sldMk cId="279656624" sldId="432"/>
        </pc:sldMkLst>
      </pc:sldChg>
      <pc:sldChg chg="addSp delSp modSp add del mod">
        <pc:chgData name="Ilpala Jenni" userId="1bca457e-f03a-4eef-8ccc-4f8152640db6" providerId="ADAL" clId="{A41D42E3-AFF3-48DC-BCDE-13FDDC4CE45B}" dt="2025-06-27T07:11:48.383" v="35" actId="47"/>
        <pc:sldMkLst>
          <pc:docMk/>
          <pc:sldMk cId="2107206617" sldId="433"/>
        </pc:sldMkLst>
        <pc:spChg chg="del">
          <ac:chgData name="Ilpala Jenni" userId="1bca457e-f03a-4eef-8ccc-4f8152640db6" providerId="ADAL" clId="{A41D42E3-AFF3-48DC-BCDE-13FDDC4CE45B}" dt="2025-06-27T07:10:59.079" v="27" actId="478"/>
          <ac:spMkLst>
            <pc:docMk/>
            <pc:sldMk cId="2107206617" sldId="433"/>
            <ac:spMk id="3" creationId="{FFACAB5D-68DA-4587-93F0-72DC0FC8DF45}"/>
          </ac:spMkLst>
        </pc:spChg>
        <pc:spChg chg="add mod">
          <ac:chgData name="Ilpala Jenni" userId="1bca457e-f03a-4eef-8ccc-4f8152640db6" providerId="ADAL" clId="{A41D42E3-AFF3-48DC-BCDE-13FDDC4CE45B}" dt="2025-06-27T07:11:05.321" v="28"/>
          <ac:spMkLst>
            <pc:docMk/>
            <pc:sldMk cId="2107206617" sldId="433"/>
            <ac:spMk id="7" creationId="{6010929C-7433-3C9B-89AF-C201EADEC71C}"/>
          </ac:spMkLst>
        </pc:spChg>
        <pc:graphicFrameChg chg="del modGraphic">
          <ac:chgData name="Ilpala Jenni" userId="1bca457e-f03a-4eef-8ccc-4f8152640db6" providerId="ADAL" clId="{A41D42E3-AFF3-48DC-BCDE-13FDDC4CE45B}" dt="2025-06-27T07:10:49.655" v="26" actId="478"/>
          <ac:graphicFrameMkLst>
            <pc:docMk/>
            <pc:sldMk cId="2107206617" sldId="433"/>
            <ac:graphicFrameMk id="8" creationId="{5399A7A3-4792-D66D-6380-96BE043DB30D}"/>
          </ac:graphicFrameMkLst>
        </pc:graphicFrameChg>
      </pc:sldChg>
      <pc:sldChg chg="modSp mod">
        <pc:chgData name="Ilpala Jenni" userId="1bca457e-f03a-4eef-8ccc-4f8152640db6" providerId="ADAL" clId="{A41D42E3-AFF3-48DC-BCDE-13FDDC4CE45B}" dt="2025-06-27T09:26:05.937" v="261" actId="20577"/>
        <pc:sldMkLst>
          <pc:docMk/>
          <pc:sldMk cId="1305949738" sldId="435"/>
        </pc:sldMkLst>
        <pc:spChg chg="mod">
          <ac:chgData name="Ilpala Jenni" userId="1bca457e-f03a-4eef-8ccc-4f8152640db6" providerId="ADAL" clId="{A41D42E3-AFF3-48DC-BCDE-13FDDC4CE45B}" dt="2025-06-27T09:26:05.937" v="261" actId="20577"/>
          <ac:spMkLst>
            <pc:docMk/>
            <pc:sldMk cId="1305949738" sldId="435"/>
            <ac:spMk id="7" creationId="{B17639F8-FDEC-9D72-C485-EE0C19290BBB}"/>
          </ac:spMkLst>
        </pc:spChg>
      </pc:sldChg>
      <pc:sldChg chg="modSp mod">
        <pc:chgData name="Ilpala Jenni" userId="1bca457e-f03a-4eef-8ccc-4f8152640db6" providerId="ADAL" clId="{A41D42E3-AFF3-48DC-BCDE-13FDDC4CE45B}" dt="2025-06-27T09:26:22.166" v="267" actId="20577"/>
        <pc:sldMkLst>
          <pc:docMk/>
          <pc:sldMk cId="3874217587" sldId="436"/>
        </pc:sldMkLst>
        <pc:spChg chg="mod">
          <ac:chgData name="Ilpala Jenni" userId="1bca457e-f03a-4eef-8ccc-4f8152640db6" providerId="ADAL" clId="{A41D42E3-AFF3-48DC-BCDE-13FDDC4CE45B}" dt="2025-06-27T09:26:22.166" v="267" actId="20577"/>
          <ac:spMkLst>
            <pc:docMk/>
            <pc:sldMk cId="3874217587" sldId="436"/>
            <ac:spMk id="24" creationId="{4CEFCB05-CE29-702D-10B6-7E7FB01B2FBC}"/>
          </ac:spMkLst>
        </pc:spChg>
      </pc:sldChg>
      <pc:sldChg chg="modSp mod">
        <pc:chgData name="Ilpala Jenni" userId="1bca457e-f03a-4eef-8ccc-4f8152640db6" providerId="ADAL" clId="{A41D42E3-AFF3-48DC-BCDE-13FDDC4CE45B}" dt="2025-06-27T10:28:21.163" v="272" actId="13926"/>
        <pc:sldMkLst>
          <pc:docMk/>
          <pc:sldMk cId="3462417730" sldId="437"/>
        </pc:sldMkLst>
        <pc:spChg chg="mod">
          <ac:chgData name="Ilpala Jenni" userId="1bca457e-f03a-4eef-8ccc-4f8152640db6" providerId="ADAL" clId="{A41D42E3-AFF3-48DC-BCDE-13FDDC4CE45B}" dt="2025-06-27T10:28:21.163" v="272" actId="13926"/>
          <ac:spMkLst>
            <pc:docMk/>
            <pc:sldMk cId="3462417730" sldId="437"/>
            <ac:spMk id="22" creationId="{50E2756B-9F31-490D-89AC-8500539D1AB4}"/>
          </ac:spMkLst>
        </pc:spChg>
      </pc:sldChg>
      <pc:sldChg chg="mod">
        <pc:chgData name="Ilpala Jenni" userId="1bca457e-f03a-4eef-8ccc-4f8152640db6" providerId="ADAL" clId="{A41D42E3-AFF3-48DC-BCDE-13FDDC4CE45B}" dt="2025-06-27T10:30:39.978" v="278" actId="27918"/>
        <pc:sldMkLst>
          <pc:docMk/>
          <pc:sldMk cId="1027419029" sldId="438"/>
        </pc:sldMkLst>
      </pc:sldChg>
      <pc:sldChg chg="mod">
        <pc:chgData name="Ilpala Jenni" userId="1bca457e-f03a-4eef-8ccc-4f8152640db6" providerId="ADAL" clId="{A41D42E3-AFF3-48DC-BCDE-13FDDC4CE45B}" dt="2025-06-27T10:30:59.957" v="280" actId="27918"/>
        <pc:sldMkLst>
          <pc:docMk/>
          <pc:sldMk cId="1403374442" sldId="439"/>
        </pc:sldMkLst>
      </pc:sldChg>
      <pc:sldChg chg="del">
        <pc:chgData name="Ilpala Jenni" userId="1bca457e-f03a-4eef-8ccc-4f8152640db6" providerId="ADAL" clId="{A41D42E3-AFF3-48DC-BCDE-13FDDC4CE45B}" dt="2025-06-27T07:06:38.788" v="2" actId="47"/>
        <pc:sldMkLst>
          <pc:docMk/>
          <pc:sldMk cId="1573967534" sldId="441"/>
        </pc:sldMkLst>
      </pc:sldChg>
      <pc:sldChg chg="addSp delSp modSp add mod">
        <pc:chgData name="Ilpala Jenni" userId="1bca457e-f03a-4eef-8ccc-4f8152640db6" providerId="ADAL" clId="{A41D42E3-AFF3-48DC-BCDE-13FDDC4CE45B}" dt="2025-06-27T07:50:04.307" v="85" actId="255"/>
        <pc:sldMkLst>
          <pc:docMk/>
          <pc:sldMk cId="707199221" sldId="442"/>
        </pc:sldMkLst>
        <pc:spChg chg="mod">
          <ac:chgData name="Ilpala Jenni" userId="1bca457e-f03a-4eef-8ccc-4f8152640db6" providerId="ADAL" clId="{A41D42E3-AFF3-48DC-BCDE-13FDDC4CE45B}" dt="2025-06-27T07:47:19.537" v="74" actId="1076"/>
          <ac:spMkLst>
            <pc:docMk/>
            <pc:sldMk cId="707199221" sldId="442"/>
            <ac:spMk id="8" creationId="{42218FBC-272F-E75B-7DB9-89FCFD2E3447}"/>
          </ac:spMkLst>
        </pc:spChg>
        <pc:spChg chg="mod">
          <ac:chgData name="Ilpala Jenni" userId="1bca457e-f03a-4eef-8ccc-4f8152640db6" providerId="ADAL" clId="{A41D42E3-AFF3-48DC-BCDE-13FDDC4CE45B}" dt="2025-06-27T07:47:16.435" v="73" actId="1076"/>
          <ac:spMkLst>
            <pc:docMk/>
            <pc:sldMk cId="707199221" sldId="442"/>
            <ac:spMk id="12" creationId="{406CE564-B5ED-C0B1-5253-9970DA1D63B7}"/>
          </ac:spMkLst>
        </pc:spChg>
        <pc:graphicFrameChg chg="add mod">
          <ac:chgData name="Ilpala Jenni" userId="1bca457e-f03a-4eef-8ccc-4f8152640db6" providerId="ADAL" clId="{A41D42E3-AFF3-48DC-BCDE-13FDDC4CE45B}" dt="2025-06-27T07:06:59.977" v="4"/>
          <ac:graphicFrameMkLst>
            <pc:docMk/>
            <pc:sldMk cId="707199221" sldId="442"/>
            <ac:graphicFrameMk id="3" creationId="{3A14103D-E994-7679-308A-F8D452435CBB}"/>
          </ac:graphicFrameMkLst>
        </pc:graphicFrameChg>
        <pc:graphicFrameChg chg="add del mod modGraphic">
          <ac:chgData name="Ilpala Jenni" userId="1bca457e-f03a-4eef-8ccc-4f8152640db6" providerId="ADAL" clId="{A41D42E3-AFF3-48DC-BCDE-13FDDC4CE45B}" dt="2025-06-27T07:07:50.371" v="13" actId="478"/>
          <ac:graphicFrameMkLst>
            <pc:docMk/>
            <pc:sldMk cId="707199221" sldId="442"/>
            <ac:graphicFrameMk id="7" creationId="{68263002-8253-4018-35DB-80C9C57F09E8}"/>
          </ac:graphicFrameMkLst>
        </pc:graphicFrameChg>
        <pc:graphicFrameChg chg="add mod">
          <ac:chgData name="Ilpala Jenni" userId="1bca457e-f03a-4eef-8ccc-4f8152640db6" providerId="ADAL" clId="{A41D42E3-AFF3-48DC-BCDE-13FDDC4CE45B}" dt="2025-06-27T07:09:16.605" v="18"/>
          <ac:graphicFrameMkLst>
            <pc:docMk/>
            <pc:sldMk cId="707199221" sldId="442"/>
            <ac:graphicFrameMk id="15" creationId="{E9A32715-2326-6218-830A-D024CDCAFC3D}"/>
          </ac:graphicFrameMkLst>
        </pc:graphicFrameChg>
        <pc:graphicFrameChg chg="add del mod modGraphic">
          <ac:chgData name="Ilpala Jenni" userId="1bca457e-f03a-4eef-8ccc-4f8152640db6" providerId="ADAL" clId="{A41D42E3-AFF3-48DC-BCDE-13FDDC4CE45B}" dt="2025-06-27T07:46:38.687" v="65" actId="478"/>
          <ac:graphicFrameMkLst>
            <pc:docMk/>
            <pc:sldMk cId="707199221" sldId="442"/>
            <ac:graphicFrameMk id="19" creationId="{7EC8B840-7E22-CF74-9967-7549A5984900}"/>
          </ac:graphicFrameMkLst>
        </pc:graphicFrameChg>
        <pc:graphicFrameChg chg="add mod">
          <ac:chgData name="Ilpala Jenni" userId="1bca457e-f03a-4eef-8ccc-4f8152640db6" providerId="ADAL" clId="{A41D42E3-AFF3-48DC-BCDE-13FDDC4CE45B}" dt="2025-06-27T07:46:40.020" v="66"/>
          <ac:graphicFrameMkLst>
            <pc:docMk/>
            <pc:sldMk cId="707199221" sldId="442"/>
            <ac:graphicFrameMk id="20" creationId="{76106593-0B7B-FB48-062A-8172E38E0B02}"/>
          </ac:graphicFrameMkLst>
        </pc:graphicFrameChg>
        <pc:graphicFrameChg chg="add del mod modGraphic">
          <ac:chgData name="Ilpala Jenni" userId="1bca457e-f03a-4eef-8ccc-4f8152640db6" providerId="ADAL" clId="{A41D42E3-AFF3-48DC-BCDE-13FDDC4CE45B}" dt="2025-06-27T07:50:04.307" v="85" actId="255"/>
          <ac:graphicFrameMkLst>
            <pc:docMk/>
            <pc:sldMk cId="707199221" sldId="442"/>
            <ac:graphicFrameMk id="21" creationId="{B65FD577-D147-2ED0-54BF-BBDEE6C08559}"/>
          </ac:graphicFrameMkLst>
        </pc:graphicFrameChg>
        <pc:graphicFrameChg chg="del">
          <ac:chgData name="Ilpala Jenni" userId="1bca457e-f03a-4eef-8ccc-4f8152640db6" providerId="ADAL" clId="{A41D42E3-AFF3-48DC-BCDE-13FDDC4CE45B}" dt="2025-06-27T07:06:58.004" v="3" actId="478"/>
          <ac:graphicFrameMkLst>
            <pc:docMk/>
            <pc:sldMk cId="707199221" sldId="442"/>
            <ac:graphicFrameMk id="22" creationId="{2DE2BE01-F350-BEDA-299E-9A4BAED71BC3}"/>
          </ac:graphicFrameMkLst>
        </pc:graphicFrameChg>
        <pc:picChg chg="del mod">
          <ac:chgData name="Ilpala Jenni" userId="1bca457e-f03a-4eef-8ccc-4f8152640db6" providerId="ADAL" clId="{A41D42E3-AFF3-48DC-BCDE-13FDDC4CE45B}" dt="2025-06-27T07:09:03.184" v="16" actId="478"/>
          <ac:picMkLst>
            <pc:docMk/>
            <pc:sldMk cId="707199221" sldId="442"/>
            <ac:picMk id="14" creationId="{600E5B87-9210-3600-2DDE-F45F87D72AD4}"/>
          </ac:picMkLst>
        </pc:picChg>
      </pc:sldChg>
      <pc:sldChg chg="addSp delSp modSp add mod">
        <pc:chgData name="Ilpala Jenni" userId="1bca457e-f03a-4eef-8ccc-4f8152640db6" providerId="ADAL" clId="{A41D42E3-AFF3-48DC-BCDE-13FDDC4CE45B}" dt="2025-06-27T07:52:05.246" v="122" actId="1076"/>
        <pc:sldMkLst>
          <pc:docMk/>
          <pc:sldMk cId="3627402079" sldId="443"/>
        </pc:sldMkLst>
        <pc:spChg chg="mod">
          <ac:chgData name="Ilpala Jenni" userId="1bca457e-f03a-4eef-8ccc-4f8152640db6" providerId="ADAL" clId="{A41D42E3-AFF3-48DC-BCDE-13FDDC4CE45B}" dt="2025-06-27T07:11:31.587" v="31" actId="255"/>
          <ac:spMkLst>
            <pc:docMk/>
            <pc:sldMk cId="3627402079" sldId="443"/>
            <ac:spMk id="2" creationId="{C54C3516-39AF-4FBB-D2A8-3A8FBB11C3F9}"/>
          </ac:spMkLst>
        </pc:spChg>
        <pc:spChg chg="add mod">
          <ac:chgData name="Ilpala Jenni" userId="1bca457e-f03a-4eef-8ccc-4f8152640db6" providerId="ADAL" clId="{A41D42E3-AFF3-48DC-BCDE-13FDDC4CE45B}" dt="2025-06-27T07:52:05.246" v="122" actId="1076"/>
          <ac:spMkLst>
            <pc:docMk/>
            <pc:sldMk cId="3627402079" sldId="443"/>
            <ac:spMk id="3" creationId="{1CB8618D-FFF7-FE47-6385-CEB61CE7846B}"/>
          </ac:spMkLst>
        </pc:spChg>
        <pc:spChg chg="add mod">
          <ac:chgData name="Ilpala Jenni" userId="1bca457e-f03a-4eef-8ccc-4f8152640db6" providerId="ADAL" clId="{A41D42E3-AFF3-48DC-BCDE-13FDDC4CE45B}" dt="2025-06-27T07:51:57.887" v="121" actId="1076"/>
          <ac:spMkLst>
            <pc:docMk/>
            <pc:sldMk cId="3627402079" sldId="443"/>
            <ac:spMk id="7" creationId="{E93D4C0D-72B4-0A22-FC22-D43D3A41A81C}"/>
          </ac:spMkLst>
        </pc:spChg>
        <pc:spChg chg="del">
          <ac:chgData name="Ilpala Jenni" userId="1bca457e-f03a-4eef-8ccc-4f8152640db6" providerId="ADAL" clId="{A41D42E3-AFF3-48DC-BCDE-13FDDC4CE45B}" dt="2025-06-27T07:11:42.448" v="32" actId="478"/>
          <ac:spMkLst>
            <pc:docMk/>
            <pc:sldMk cId="3627402079" sldId="443"/>
            <ac:spMk id="8" creationId="{7EC29D3E-80E9-FB56-AB87-910C07F7A797}"/>
          </ac:spMkLst>
        </pc:spChg>
        <pc:spChg chg="del">
          <ac:chgData name="Ilpala Jenni" userId="1bca457e-f03a-4eef-8ccc-4f8152640db6" providerId="ADAL" clId="{A41D42E3-AFF3-48DC-BCDE-13FDDC4CE45B}" dt="2025-06-27T07:11:44.043" v="33" actId="478"/>
          <ac:spMkLst>
            <pc:docMk/>
            <pc:sldMk cId="3627402079" sldId="443"/>
            <ac:spMk id="12" creationId="{14FBA826-CBC1-A016-A39D-2CBC7A7A0546}"/>
          </ac:spMkLst>
        </pc:spChg>
        <pc:spChg chg="add mod">
          <ac:chgData name="Ilpala Jenni" userId="1bca457e-f03a-4eef-8ccc-4f8152640db6" providerId="ADAL" clId="{A41D42E3-AFF3-48DC-BCDE-13FDDC4CE45B}" dt="2025-06-27T07:12:21.938" v="43" actId="20577"/>
          <ac:spMkLst>
            <pc:docMk/>
            <pc:sldMk cId="3627402079" sldId="443"/>
            <ac:spMk id="14" creationId="{3F94797F-7B4B-22B2-B2DE-1B266F366B27}"/>
          </ac:spMkLst>
        </pc:spChg>
        <pc:spChg chg="mod">
          <ac:chgData name="Ilpala Jenni" userId="1bca457e-f03a-4eef-8ccc-4f8152640db6" providerId="ADAL" clId="{A41D42E3-AFF3-48DC-BCDE-13FDDC4CE45B}" dt="2025-06-27T07:12:11.831" v="37" actId="207"/>
          <ac:spMkLst>
            <pc:docMk/>
            <pc:sldMk cId="3627402079" sldId="443"/>
            <ac:spMk id="17" creationId="{9EA85B34-4733-3A31-1F31-3095B22A52F7}"/>
          </ac:spMkLst>
        </pc:spChg>
        <pc:graphicFrameChg chg="add mod">
          <ac:chgData name="Ilpala Jenni" userId="1bca457e-f03a-4eef-8ccc-4f8152640db6" providerId="ADAL" clId="{A41D42E3-AFF3-48DC-BCDE-13FDDC4CE45B}" dt="2025-06-27T07:45:07.221" v="44"/>
          <ac:graphicFrameMkLst>
            <pc:docMk/>
            <pc:sldMk cId="3627402079" sldId="443"/>
            <ac:graphicFrameMk id="15" creationId="{A867FD4B-5A0E-1826-27C9-F435D1AF61A0}"/>
          </ac:graphicFrameMkLst>
        </pc:graphicFrameChg>
        <pc:graphicFrameChg chg="del">
          <ac:chgData name="Ilpala Jenni" userId="1bca457e-f03a-4eef-8ccc-4f8152640db6" providerId="ADAL" clId="{A41D42E3-AFF3-48DC-BCDE-13FDDC4CE45B}" dt="2025-06-27T07:11:53.539" v="36" actId="478"/>
          <ac:graphicFrameMkLst>
            <pc:docMk/>
            <pc:sldMk cId="3627402079" sldId="443"/>
            <ac:graphicFrameMk id="19" creationId="{2A7F1F8D-0049-D467-040D-4F27486777FF}"/>
          </ac:graphicFrameMkLst>
        </pc:graphicFrameChg>
        <pc:graphicFrameChg chg="add del mod modGraphic">
          <ac:chgData name="Ilpala Jenni" userId="1bca457e-f03a-4eef-8ccc-4f8152640db6" providerId="ADAL" clId="{A41D42E3-AFF3-48DC-BCDE-13FDDC4CE45B}" dt="2025-06-27T07:51:06.181" v="108" actId="478"/>
          <ac:graphicFrameMkLst>
            <pc:docMk/>
            <pc:sldMk cId="3627402079" sldId="443"/>
            <ac:graphicFrameMk id="20" creationId="{B0FC55D3-F8A3-72E7-E59E-DF9C7CD53E00}"/>
          </ac:graphicFrameMkLst>
        </pc:graphicFrameChg>
        <pc:graphicFrameChg chg="add mod">
          <ac:chgData name="Ilpala Jenni" userId="1bca457e-f03a-4eef-8ccc-4f8152640db6" providerId="ADAL" clId="{A41D42E3-AFF3-48DC-BCDE-13FDDC4CE45B}" dt="2025-06-27T07:51:11.370" v="109"/>
          <ac:graphicFrameMkLst>
            <pc:docMk/>
            <pc:sldMk cId="3627402079" sldId="443"/>
            <ac:graphicFrameMk id="21" creationId="{ED903CF5-2F90-B773-5CB5-3A665ED64F5C}"/>
          </ac:graphicFrameMkLst>
        </pc:graphicFrameChg>
        <pc:graphicFrameChg chg="add del mod modGraphic">
          <ac:chgData name="Ilpala Jenni" userId="1bca457e-f03a-4eef-8ccc-4f8152640db6" providerId="ADAL" clId="{A41D42E3-AFF3-48DC-BCDE-13FDDC4CE45B}" dt="2025-06-27T07:51:21.811" v="113" actId="21"/>
          <ac:graphicFrameMkLst>
            <pc:docMk/>
            <pc:sldMk cId="3627402079" sldId="443"/>
            <ac:graphicFrameMk id="22" creationId="{DD484761-76C3-6107-05FC-088E18E9D781}"/>
          </ac:graphicFrameMkLst>
        </pc:graphicFrameChg>
        <pc:graphicFrameChg chg="add mod">
          <ac:chgData name="Ilpala Jenni" userId="1bca457e-f03a-4eef-8ccc-4f8152640db6" providerId="ADAL" clId="{A41D42E3-AFF3-48DC-BCDE-13FDDC4CE45B}" dt="2025-06-27T07:51:24.192" v="114"/>
          <ac:graphicFrameMkLst>
            <pc:docMk/>
            <pc:sldMk cId="3627402079" sldId="443"/>
            <ac:graphicFrameMk id="24" creationId="{DD484761-76C3-6107-05FC-088E18E9D781}"/>
          </ac:graphicFrameMkLst>
        </pc:graphicFrameChg>
        <pc:graphicFrameChg chg="add mod">
          <ac:chgData name="Ilpala Jenni" userId="1bca457e-f03a-4eef-8ccc-4f8152640db6" providerId="ADAL" clId="{A41D42E3-AFF3-48DC-BCDE-13FDDC4CE45B}" dt="2025-06-27T07:51:29.490" v="115"/>
          <ac:graphicFrameMkLst>
            <pc:docMk/>
            <pc:sldMk cId="3627402079" sldId="443"/>
            <ac:graphicFrameMk id="25" creationId="{978A2385-8035-3E46-199E-5AEDE20CBD68}"/>
          </ac:graphicFrameMkLst>
        </pc:graphicFrameChg>
        <pc:graphicFrameChg chg="add mod modGraphic">
          <ac:chgData name="Ilpala Jenni" userId="1bca457e-f03a-4eef-8ccc-4f8152640db6" providerId="ADAL" clId="{A41D42E3-AFF3-48DC-BCDE-13FDDC4CE45B}" dt="2025-06-27T07:51:50.242" v="120" actId="255"/>
          <ac:graphicFrameMkLst>
            <pc:docMk/>
            <pc:sldMk cId="3627402079" sldId="443"/>
            <ac:graphicFrameMk id="26" creationId="{3903EB64-611B-8892-2872-68B66D9FBE31}"/>
          </ac:graphicFrameMkLst>
        </pc:graphicFrameChg>
      </pc:sldChg>
    </pc:docChg>
  </pc:docChgLst>
  <pc:docChgLst>
    <pc:chgData name="Rautiainen Kimmo" userId="5a6dcf8d-7704-4427-926b-ccefa0f1cfcb" providerId="ADAL" clId="{BC7D12F0-535D-4CFF-9473-62E51167E6BF}"/>
    <pc:docChg chg="undo custSel modSld modNotesMaster modHandout">
      <pc:chgData name="Rautiainen Kimmo" userId="5a6dcf8d-7704-4427-926b-ccefa0f1cfcb" providerId="ADAL" clId="{BC7D12F0-535D-4CFF-9473-62E51167E6BF}" dt="2025-06-27T11:36:52.340" v="331" actId="115"/>
      <pc:docMkLst>
        <pc:docMk/>
      </pc:docMkLst>
      <pc:sldChg chg="modSp mod">
        <pc:chgData name="Rautiainen Kimmo" userId="5a6dcf8d-7704-4427-926b-ccefa0f1cfcb" providerId="ADAL" clId="{BC7D12F0-535D-4CFF-9473-62E51167E6BF}" dt="2025-06-27T11:09:44.416" v="288" actId="27918"/>
        <pc:sldMkLst>
          <pc:docMk/>
          <pc:sldMk cId="1687637190" sldId="306"/>
        </pc:sldMkLst>
        <pc:spChg chg="mod">
          <ac:chgData name="Rautiainen Kimmo" userId="5a6dcf8d-7704-4427-926b-ccefa0f1cfcb" providerId="ADAL" clId="{BC7D12F0-535D-4CFF-9473-62E51167E6BF}" dt="2025-06-27T10:40:11.231" v="250" actId="20577"/>
          <ac:spMkLst>
            <pc:docMk/>
            <pc:sldMk cId="1687637190" sldId="306"/>
            <ac:spMk id="3" creationId="{FFD16386-78A5-4B70-BCCA-9F4E20052774}"/>
          </ac:spMkLst>
        </pc:spChg>
        <pc:graphicFrameChg chg="mod">
          <ac:chgData name="Rautiainen Kimmo" userId="5a6dcf8d-7704-4427-926b-ccefa0f1cfcb" providerId="ADAL" clId="{BC7D12F0-535D-4CFF-9473-62E51167E6BF}" dt="2025-06-27T10:05:31.967" v="13"/>
          <ac:graphicFrameMkLst>
            <pc:docMk/>
            <pc:sldMk cId="1687637190" sldId="306"/>
            <ac:graphicFrameMk id="7" creationId="{00000000-0000-0000-0000-000000000000}"/>
          </ac:graphicFrameMkLst>
        </pc:graphicFrameChg>
      </pc:sldChg>
      <pc:sldChg chg="modSp mod">
        <pc:chgData name="Rautiainen Kimmo" userId="5a6dcf8d-7704-4427-926b-ccefa0f1cfcb" providerId="ADAL" clId="{BC7D12F0-535D-4CFF-9473-62E51167E6BF}" dt="2025-06-27T10:28:48.265" v="165" actId="20577"/>
        <pc:sldMkLst>
          <pc:docMk/>
          <pc:sldMk cId="1963027068" sldId="382"/>
        </pc:sldMkLst>
        <pc:spChg chg="mod">
          <ac:chgData name="Rautiainen Kimmo" userId="5a6dcf8d-7704-4427-926b-ccefa0f1cfcb" providerId="ADAL" clId="{BC7D12F0-535D-4CFF-9473-62E51167E6BF}" dt="2025-06-27T10:28:48.265" v="165" actId="20577"/>
          <ac:spMkLst>
            <pc:docMk/>
            <pc:sldMk cId="1963027068" sldId="382"/>
            <ac:spMk id="5" creationId="{4ACEEF32-E1C2-44E8-8D05-343B382B2E3B}"/>
          </ac:spMkLst>
        </pc:spChg>
      </pc:sldChg>
      <pc:sldChg chg="modSp mod">
        <pc:chgData name="Rautiainen Kimmo" userId="5a6dcf8d-7704-4427-926b-ccefa0f1cfcb" providerId="ADAL" clId="{BC7D12F0-535D-4CFF-9473-62E51167E6BF}" dt="2025-06-27T10:59:45.441" v="285" actId="20577"/>
        <pc:sldMkLst>
          <pc:docMk/>
          <pc:sldMk cId="3536930060" sldId="394"/>
        </pc:sldMkLst>
        <pc:spChg chg="mod">
          <ac:chgData name="Rautiainen Kimmo" userId="5a6dcf8d-7704-4427-926b-ccefa0f1cfcb" providerId="ADAL" clId="{BC7D12F0-535D-4CFF-9473-62E51167E6BF}" dt="2025-06-27T10:59:45.441" v="285" actId="20577"/>
          <ac:spMkLst>
            <pc:docMk/>
            <pc:sldMk cId="3536930060" sldId="394"/>
            <ac:spMk id="7" creationId="{EBE67008-81FB-CA69-41BB-827A9CA4EB14}"/>
          </ac:spMkLst>
        </pc:spChg>
      </pc:sldChg>
      <pc:sldChg chg="modSp mod">
        <pc:chgData name="Rautiainen Kimmo" userId="5a6dcf8d-7704-4427-926b-ccefa0f1cfcb" providerId="ADAL" clId="{BC7D12F0-535D-4CFF-9473-62E51167E6BF}" dt="2025-06-27T10:47:20.886" v="279" actId="20577"/>
        <pc:sldMkLst>
          <pc:docMk/>
          <pc:sldMk cId="915816239" sldId="402"/>
        </pc:sldMkLst>
        <pc:spChg chg="mod">
          <ac:chgData name="Rautiainen Kimmo" userId="5a6dcf8d-7704-4427-926b-ccefa0f1cfcb" providerId="ADAL" clId="{BC7D12F0-535D-4CFF-9473-62E51167E6BF}" dt="2025-06-27T10:47:20.886" v="279" actId="20577"/>
          <ac:spMkLst>
            <pc:docMk/>
            <pc:sldMk cId="915816239" sldId="402"/>
            <ac:spMk id="9" creationId="{63C948F9-D49A-4AF1-4058-0BEC79437AF4}"/>
          </ac:spMkLst>
        </pc:spChg>
      </pc:sldChg>
      <pc:sldChg chg="modSp mod">
        <pc:chgData name="Rautiainen Kimmo" userId="5a6dcf8d-7704-4427-926b-ccefa0f1cfcb" providerId="ADAL" clId="{BC7D12F0-535D-4CFF-9473-62E51167E6BF}" dt="2025-06-27T10:13:47.513" v="146" actId="403"/>
        <pc:sldMkLst>
          <pc:docMk/>
          <pc:sldMk cId="624985564" sldId="406"/>
        </pc:sldMkLst>
        <pc:spChg chg="mod">
          <ac:chgData name="Rautiainen Kimmo" userId="5a6dcf8d-7704-4427-926b-ccefa0f1cfcb" providerId="ADAL" clId="{BC7D12F0-535D-4CFF-9473-62E51167E6BF}" dt="2025-06-27T10:10:41.599" v="127" actId="207"/>
          <ac:spMkLst>
            <pc:docMk/>
            <pc:sldMk cId="624985564" sldId="406"/>
            <ac:spMk id="12" creationId="{17C02797-F099-B927-89A5-2B63F915C86E}"/>
          </ac:spMkLst>
        </pc:spChg>
        <pc:graphicFrameChg chg="mod">
          <ac:chgData name="Rautiainen Kimmo" userId="5a6dcf8d-7704-4427-926b-ccefa0f1cfcb" providerId="ADAL" clId="{BC7D12F0-535D-4CFF-9473-62E51167E6BF}" dt="2025-06-27T10:13:47.513" v="146" actId="403"/>
          <ac:graphicFrameMkLst>
            <pc:docMk/>
            <pc:sldMk cId="624985564" sldId="406"/>
            <ac:graphicFrameMk id="10" creationId="{00000000-0000-0000-0000-000000000000}"/>
          </ac:graphicFrameMkLst>
        </pc:graphicFrameChg>
      </pc:sldChg>
      <pc:sldChg chg="modSp mod">
        <pc:chgData name="Rautiainen Kimmo" userId="5a6dcf8d-7704-4427-926b-ccefa0f1cfcb" providerId="ADAL" clId="{BC7D12F0-535D-4CFF-9473-62E51167E6BF}" dt="2025-06-27T10:16:52.902" v="148"/>
        <pc:sldMkLst>
          <pc:docMk/>
          <pc:sldMk cId="584422227" sldId="407"/>
        </pc:sldMkLst>
        <pc:spChg chg="mod">
          <ac:chgData name="Rautiainen Kimmo" userId="5a6dcf8d-7704-4427-926b-ccefa0f1cfcb" providerId="ADAL" clId="{BC7D12F0-535D-4CFF-9473-62E51167E6BF}" dt="2025-06-27T09:58:52.534" v="4" actId="1076"/>
          <ac:spMkLst>
            <pc:docMk/>
            <pc:sldMk cId="584422227" sldId="407"/>
            <ac:spMk id="5" creationId="{0B150C1B-C0D1-9F31-9536-D0A5BD113741}"/>
          </ac:spMkLst>
        </pc:spChg>
        <pc:graphicFrameChg chg="mod">
          <ac:chgData name="Rautiainen Kimmo" userId="5a6dcf8d-7704-4427-926b-ccefa0f1cfcb" providerId="ADAL" clId="{BC7D12F0-535D-4CFF-9473-62E51167E6BF}" dt="2025-06-27T10:16:52.902" v="148"/>
          <ac:graphicFrameMkLst>
            <pc:docMk/>
            <pc:sldMk cId="584422227" sldId="407"/>
            <ac:graphicFrameMk id="10" creationId="{00000000-0000-0000-0000-000000000000}"/>
          </ac:graphicFrameMkLst>
        </pc:graphicFrameChg>
      </pc:sldChg>
      <pc:sldChg chg="modSp mod">
        <pc:chgData name="Rautiainen Kimmo" userId="5a6dcf8d-7704-4427-926b-ccefa0f1cfcb" providerId="ADAL" clId="{BC7D12F0-535D-4CFF-9473-62E51167E6BF}" dt="2025-06-27T09:59:59.371" v="7" actId="14100"/>
        <pc:sldMkLst>
          <pc:docMk/>
          <pc:sldMk cId="3547294027" sldId="413"/>
        </pc:sldMkLst>
        <pc:spChg chg="mod">
          <ac:chgData name="Rautiainen Kimmo" userId="5a6dcf8d-7704-4427-926b-ccefa0f1cfcb" providerId="ADAL" clId="{BC7D12F0-535D-4CFF-9473-62E51167E6BF}" dt="2025-06-27T09:59:59.371" v="7" actId="14100"/>
          <ac:spMkLst>
            <pc:docMk/>
            <pc:sldMk cId="3547294027" sldId="413"/>
            <ac:spMk id="21" creationId="{3B26E8CC-9702-995E-F0EF-294AA6509710}"/>
          </ac:spMkLst>
        </pc:spChg>
      </pc:sldChg>
      <pc:sldChg chg="modSp mod">
        <pc:chgData name="Rautiainen Kimmo" userId="5a6dcf8d-7704-4427-926b-ccefa0f1cfcb" providerId="ADAL" clId="{BC7D12F0-535D-4CFF-9473-62E51167E6BF}" dt="2025-06-27T10:38:03.457" v="170" actId="20577"/>
        <pc:sldMkLst>
          <pc:docMk/>
          <pc:sldMk cId="998680939" sldId="420"/>
        </pc:sldMkLst>
        <pc:spChg chg="mod">
          <ac:chgData name="Rautiainen Kimmo" userId="5a6dcf8d-7704-4427-926b-ccefa0f1cfcb" providerId="ADAL" clId="{BC7D12F0-535D-4CFF-9473-62E51167E6BF}" dt="2025-06-27T10:38:03.457" v="170" actId="20577"/>
          <ac:spMkLst>
            <pc:docMk/>
            <pc:sldMk cId="998680939" sldId="420"/>
            <ac:spMk id="5" creationId="{4ACEEF32-E1C2-44E8-8D05-343B382B2E3B}"/>
          </ac:spMkLst>
        </pc:spChg>
      </pc:sldChg>
      <pc:sldChg chg="modSp mod">
        <pc:chgData name="Rautiainen Kimmo" userId="5a6dcf8d-7704-4427-926b-ccefa0f1cfcb" providerId="ADAL" clId="{BC7D12F0-535D-4CFF-9473-62E51167E6BF}" dt="2025-06-27T11:36:52.340" v="331" actId="115"/>
        <pc:sldMkLst>
          <pc:docMk/>
          <pc:sldMk cId="3768803066" sldId="422"/>
        </pc:sldMkLst>
        <pc:spChg chg="mod">
          <ac:chgData name="Rautiainen Kimmo" userId="5a6dcf8d-7704-4427-926b-ccefa0f1cfcb" providerId="ADAL" clId="{BC7D12F0-535D-4CFF-9473-62E51167E6BF}" dt="2025-06-27T11:33:46.271" v="303" actId="20577"/>
          <ac:spMkLst>
            <pc:docMk/>
            <pc:sldMk cId="3768803066" sldId="422"/>
            <ac:spMk id="3" creationId="{C916BAD0-E9BB-4B88-B42E-D9DCA1A62661}"/>
          </ac:spMkLst>
        </pc:spChg>
        <pc:spChg chg="mod">
          <ac:chgData name="Rautiainen Kimmo" userId="5a6dcf8d-7704-4427-926b-ccefa0f1cfcb" providerId="ADAL" clId="{BC7D12F0-535D-4CFF-9473-62E51167E6BF}" dt="2025-06-27T11:36:52.340" v="331" actId="115"/>
          <ac:spMkLst>
            <pc:docMk/>
            <pc:sldMk cId="3768803066" sldId="422"/>
            <ac:spMk id="6" creationId="{16D7E47C-7F71-44F8-8B17-C09A54BABA10}"/>
          </ac:spMkLst>
        </pc:spChg>
      </pc:sldChg>
      <pc:sldChg chg="modSp mod">
        <pc:chgData name="Rautiainen Kimmo" userId="5a6dcf8d-7704-4427-926b-ccefa0f1cfcb" providerId="ADAL" clId="{BC7D12F0-535D-4CFF-9473-62E51167E6BF}" dt="2025-06-27T09:59:02.662" v="5" actId="20577"/>
        <pc:sldMkLst>
          <pc:docMk/>
          <pc:sldMk cId="1305949738" sldId="435"/>
        </pc:sldMkLst>
        <pc:spChg chg="mod">
          <ac:chgData name="Rautiainen Kimmo" userId="5a6dcf8d-7704-4427-926b-ccefa0f1cfcb" providerId="ADAL" clId="{BC7D12F0-535D-4CFF-9473-62E51167E6BF}" dt="2025-06-27T09:59:02.662" v="5" actId="20577"/>
          <ac:spMkLst>
            <pc:docMk/>
            <pc:sldMk cId="1305949738" sldId="435"/>
            <ac:spMk id="7" creationId="{B17639F8-FDEC-9D72-C485-EE0C19290BBB}"/>
          </ac:spMkLst>
        </pc:spChg>
      </pc:sldChg>
      <pc:sldChg chg="modSp mod">
        <pc:chgData name="Rautiainen Kimmo" userId="5a6dcf8d-7704-4427-926b-ccefa0f1cfcb" providerId="ADAL" clId="{BC7D12F0-535D-4CFF-9473-62E51167E6BF}" dt="2025-06-27T09:59:08.527" v="6" actId="20577"/>
        <pc:sldMkLst>
          <pc:docMk/>
          <pc:sldMk cId="3874217587" sldId="436"/>
        </pc:sldMkLst>
        <pc:spChg chg="mod">
          <ac:chgData name="Rautiainen Kimmo" userId="5a6dcf8d-7704-4427-926b-ccefa0f1cfcb" providerId="ADAL" clId="{BC7D12F0-535D-4CFF-9473-62E51167E6BF}" dt="2025-06-27T09:59:08.527" v="6" actId="20577"/>
          <ac:spMkLst>
            <pc:docMk/>
            <pc:sldMk cId="3874217587" sldId="436"/>
            <ac:spMk id="24" creationId="{4CEFCB05-CE29-702D-10B6-7E7FB01B2FBC}"/>
          </ac:spMkLst>
        </pc:spChg>
      </pc:sldChg>
      <pc:sldChg chg="mod">
        <pc:chgData name="Rautiainen Kimmo" userId="5a6dcf8d-7704-4427-926b-ccefa0f1cfcb" providerId="ADAL" clId="{BC7D12F0-535D-4CFF-9473-62E51167E6BF}" dt="2025-06-27T11:02:54.946" v="287" actId="27918"/>
        <pc:sldMkLst>
          <pc:docMk/>
          <pc:sldMk cId="1403374442" sldId="439"/>
        </pc:sldMkLst>
      </pc:sldChg>
      <pc:sldChg chg="modSp">
        <pc:chgData name="Rautiainen Kimmo" userId="5a6dcf8d-7704-4427-926b-ccefa0f1cfcb" providerId="ADAL" clId="{BC7D12F0-535D-4CFF-9473-62E51167E6BF}" dt="2025-06-27T10:35:08.420" v="168"/>
        <pc:sldMkLst>
          <pc:docMk/>
          <pc:sldMk cId="615014733" sldId="440"/>
        </pc:sldMkLst>
        <pc:graphicFrameChg chg="mod">
          <ac:chgData name="Rautiainen Kimmo" userId="5a6dcf8d-7704-4427-926b-ccefa0f1cfcb" providerId="ADAL" clId="{BC7D12F0-535D-4CFF-9473-62E51167E6BF}" dt="2025-06-27T10:35:08.420" v="168"/>
          <ac:graphicFrameMkLst>
            <pc:docMk/>
            <pc:sldMk cId="615014733" sldId="440"/>
            <ac:graphicFrameMk id="6" creationId="{00000000-0000-0000-0000-000000000000}"/>
          </ac:graphicFrameMkLst>
        </pc:graphicFrameChg>
      </pc:sldChg>
      <pc:sldChg chg="modSp mod">
        <pc:chgData name="Rautiainen Kimmo" userId="5a6dcf8d-7704-4427-926b-ccefa0f1cfcb" providerId="ADAL" clId="{BC7D12F0-535D-4CFF-9473-62E51167E6BF}" dt="2025-06-27T10:46:06.663" v="275" actId="122"/>
        <pc:sldMkLst>
          <pc:docMk/>
          <pc:sldMk cId="707199221" sldId="442"/>
        </pc:sldMkLst>
        <pc:graphicFrameChg chg="mod modGraphic">
          <ac:chgData name="Rautiainen Kimmo" userId="5a6dcf8d-7704-4427-926b-ccefa0f1cfcb" providerId="ADAL" clId="{BC7D12F0-535D-4CFF-9473-62E51167E6BF}" dt="2025-06-27T10:46:06.663" v="275" actId="122"/>
          <ac:graphicFrameMkLst>
            <pc:docMk/>
            <pc:sldMk cId="707199221" sldId="442"/>
            <ac:graphicFrameMk id="21" creationId="{B65FD577-D147-2ED0-54BF-BBDEE6C08559}"/>
          </ac:graphicFrameMkLst>
        </pc:graphicFrameChg>
      </pc:sldChg>
      <pc:sldChg chg="modSp mod">
        <pc:chgData name="Rautiainen Kimmo" userId="5a6dcf8d-7704-4427-926b-ccefa0f1cfcb" providerId="ADAL" clId="{BC7D12F0-535D-4CFF-9473-62E51167E6BF}" dt="2025-06-27T10:08:02.802" v="80"/>
        <pc:sldMkLst>
          <pc:docMk/>
          <pc:sldMk cId="3627402079" sldId="443"/>
        </pc:sldMkLst>
        <pc:spChg chg="mod">
          <ac:chgData name="Rautiainen Kimmo" userId="5a6dcf8d-7704-4427-926b-ccefa0f1cfcb" providerId="ADAL" clId="{BC7D12F0-535D-4CFF-9473-62E51167E6BF}" dt="2025-06-27T10:06:57.832" v="70" actId="20577"/>
          <ac:spMkLst>
            <pc:docMk/>
            <pc:sldMk cId="3627402079" sldId="443"/>
            <ac:spMk id="2" creationId="{C54C3516-39AF-4FBB-D2A8-3A8FBB11C3F9}"/>
          </ac:spMkLst>
        </pc:spChg>
        <pc:graphicFrameChg chg="mod modGraphic">
          <ac:chgData name="Rautiainen Kimmo" userId="5a6dcf8d-7704-4427-926b-ccefa0f1cfcb" providerId="ADAL" clId="{BC7D12F0-535D-4CFF-9473-62E51167E6BF}" dt="2025-06-27T10:08:02.802" v="80"/>
          <ac:graphicFrameMkLst>
            <pc:docMk/>
            <pc:sldMk cId="3627402079" sldId="443"/>
            <ac:graphicFrameMk id="26" creationId="{3903EB64-611B-8892-2872-68B66D9FBE31}"/>
          </ac:graphicFrameMkLst>
        </pc:graphicFrameChg>
      </pc:sldChg>
    </pc:docChg>
  </pc:docChgLst>
  <pc:docChgLst>
    <pc:chgData name="Rautiainen Kimmo" userId="5a6dcf8d-7704-4427-926b-ccefa0f1cfcb" providerId="ADAL" clId="{20C2500C-DCE5-4C9C-986F-485A35DF0C8F}"/>
    <pc:docChg chg="undo custSel addSld delSld modSld sldOrd">
      <pc:chgData name="Rautiainen Kimmo" userId="5a6dcf8d-7704-4427-926b-ccefa0f1cfcb" providerId="ADAL" clId="{20C2500C-DCE5-4C9C-986F-485A35DF0C8F}" dt="2025-06-27T12:05:44.070" v="311" actId="207"/>
      <pc:docMkLst>
        <pc:docMk/>
      </pc:docMkLst>
      <pc:sldChg chg="del">
        <pc:chgData name="Rautiainen Kimmo" userId="5a6dcf8d-7704-4427-926b-ccefa0f1cfcb" providerId="ADAL" clId="{20C2500C-DCE5-4C9C-986F-485A35DF0C8F}" dt="2025-06-27T11:44:16.748" v="65" actId="47"/>
        <pc:sldMkLst>
          <pc:docMk/>
          <pc:sldMk cId="1365874224" sldId="336"/>
        </pc:sldMkLst>
      </pc:sldChg>
      <pc:sldChg chg="del">
        <pc:chgData name="Rautiainen Kimmo" userId="5a6dcf8d-7704-4427-926b-ccefa0f1cfcb" providerId="ADAL" clId="{20C2500C-DCE5-4C9C-986F-485A35DF0C8F}" dt="2025-06-27T11:44:06.716" v="59" actId="47"/>
        <pc:sldMkLst>
          <pc:docMk/>
          <pc:sldMk cId="265432530" sldId="343"/>
        </pc:sldMkLst>
      </pc:sldChg>
      <pc:sldChg chg="del">
        <pc:chgData name="Rautiainen Kimmo" userId="5a6dcf8d-7704-4427-926b-ccefa0f1cfcb" providerId="ADAL" clId="{20C2500C-DCE5-4C9C-986F-485A35DF0C8F}" dt="2025-06-27T11:49:12.278" v="159" actId="47"/>
        <pc:sldMkLst>
          <pc:docMk/>
          <pc:sldMk cId="45537063" sldId="344"/>
        </pc:sldMkLst>
      </pc:sldChg>
      <pc:sldChg chg="del">
        <pc:chgData name="Rautiainen Kimmo" userId="5a6dcf8d-7704-4427-926b-ccefa0f1cfcb" providerId="ADAL" clId="{20C2500C-DCE5-4C9C-986F-485A35DF0C8F}" dt="2025-06-27T11:49:26.410" v="170" actId="47"/>
        <pc:sldMkLst>
          <pc:docMk/>
          <pc:sldMk cId="1465497191" sldId="368"/>
        </pc:sldMkLst>
      </pc:sldChg>
      <pc:sldChg chg="modSp mod">
        <pc:chgData name="Rautiainen Kimmo" userId="5a6dcf8d-7704-4427-926b-ccefa0f1cfcb" providerId="ADAL" clId="{20C2500C-DCE5-4C9C-986F-485A35DF0C8F}" dt="2025-06-27T12:00:07.720" v="296" actId="20577"/>
        <pc:sldMkLst>
          <pc:docMk/>
          <pc:sldMk cId="1394429942" sldId="376"/>
        </pc:sldMkLst>
        <pc:spChg chg="mod">
          <ac:chgData name="Rautiainen Kimmo" userId="5a6dcf8d-7704-4427-926b-ccefa0f1cfcb" providerId="ADAL" clId="{20C2500C-DCE5-4C9C-986F-485A35DF0C8F}" dt="2025-06-27T11:41:23.045" v="20" actId="20577"/>
          <ac:spMkLst>
            <pc:docMk/>
            <pc:sldMk cId="1394429942" sldId="376"/>
            <ac:spMk id="3" creationId="{A025DB1D-4774-45E1-98B4-8BC622DBF116}"/>
          </ac:spMkLst>
        </pc:spChg>
        <pc:spChg chg="mod">
          <ac:chgData name="Rautiainen Kimmo" userId="5a6dcf8d-7704-4427-926b-ccefa0f1cfcb" providerId="ADAL" clId="{20C2500C-DCE5-4C9C-986F-485A35DF0C8F}" dt="2025-06-27T12:00:07.720" v="296" actId="20577"/>
          <ac:spMkLst>
            <pc:docMk/>
            <pc:sldMk cId="1394429942" sldId="376"/>
            <ac:spMk id="4" creationId="{1EBC742A-93D1-F940-A308-D73D676BCF4C}"/>
          </ac:spMkLst>
        </pc:spChg>
        <pc:spChg chg="mod">
          <ac:chgData name="Rautiainen Kimmo" userId="5a6dcf8d-7704-4427-926b-ccefa0f1cfcb" providerId="ADAL" clId="{20C2500C-DCE5-4C9C-986F-485A35DF0C8F}" dt="2025-06-27T11:59:08.805" v="292" actId="20577"/>
          <ac:spMkLst>
            <pc:docMk/>
            <pc:sldMk cId="1394429942" sldId="376"/>
            <ac:spMk id="5" creationId="{FBEA1F1B-34CE-4BB6-9D49-71F6B6ABE8B2}"/>
          </ac:spMkLst>
        </pc:spChg>
      </pc:sldChg>
      <pc:sldChg chg="del">
        <pc:chgData name="Rautiainen Kimmo" userId="5a6dcf8d-7704-4427-926b-ccefa0f1cfcb" providerId="ADAL" clId="{20C2500C-DCE5-4C9C-986F-485A35DF0C8F}" dt="2025-06-27T11:41:45.171" v="22" actId="47"/>
        <pc:sldMkLst>
          <pc:docMk/>
          <pc:sldMk cId="1963027068" sldId="382"/>
        </pc:sldMkLst>
      </pc:sldChg>
      <pc:sldChg chg="del">
        <pc:chgData name="Rautiainen Kimmo" userId="5a6dcf8d-7704-4427-926b-ccefa0f1cfcb" providerId="ADAL" clId="{20C2500C-DCE5-4C9C-986F-485A35DF0C8F}" dt="2025-06-27T11:49:15.713" v="161" actId="47"/>
        <pc:sldMkLst>
          <pc:docMk/>
          <pc:sldMk cId="2069064702" sldId="385"/>
        </pc:sldMkLst>
      </pc:sldChg>
      <pc:sldChg chg="del">
        <pc:chgData name="Rautiainen Kimmo" userId="5a6dcf8d-7704-4427-926b-ccefa0f1cfcb" providerId="ADAL" clId="{20C2500C-DCE5-4C9C-986F-485A35DF0C8F}" dt="2025-06-27T11:44:11.450" v="61" actId="47"/>
        <pc:sldMkLst>
          <pc:docMk/>
          <pc:sldMk cId="3222603215" sldId="388"/>
        </pc:sldMkLst>
      </pc:sldChg>
      <pc:sldChg chg="del">
        <pc:chgData name="Rautiainen Kimmo" userId="5a6dcf8d-7704-4427-926b-ccefa0f1cfcb" providerId="ADAL" clId="{20C2500C-DCE5-4C9C-986F-485A35DF0C8F}" dt="2025-06-27T11:49:16.469" v="162" actId="47"/>
        <pc:sldMkLst>
          <pc:docMk/>
          <pc:sldMk cId="3536930060" sldId="394"/>
        </pc:sldMkLst>
      </pc:sldChg>
      <pc:sldChg chg="del">
        <pc:chgData name="Rautiainen Kimmo" userId="5a6dcf8d-7704-4427-926b-ccefa0f1cfcb" providerId="ADAL" clId="{20C2500C-DCE5-4C9C-986F-485A35DF0C8F}" dt="2025-06-27T11:49:17.237" v="163" actId="47"/>
        <pc:sldMkLst>
          <pc:docMk/>
          <pc:sldMk cId="1815163193" sldId="395"/>
        </pc:sldMkLst>
      </pc:sldChg>
      <pc:sldChg chg="del">
        <pc:chgData name="Rautiainen Kimmo" userId="5a6dcf8d-7704-4427-926b-ccefa0f1cfcb" providerId="ADAL" clId="{20C2500C-DCE5-4C9C-986F-485A35DF0C8F}" dt="2025-06-27T11:49:19.294" v="165" actId="47"/>
        <pc:sldMkLst>
          <pc:docMk/>
          <pc:sldMk cId="1651934976" sldId="397"/>
        </pc:sldMkLst>
      </pc:sldChg>
      <pc:sldChg chg="del">
        <pc:chgData name="Rautiainen Kimmo" userId="5a6dcf8d-7704-4427-926b-ccefa0f1cfcb" providerId="ADAL" clId="{20C2500C-DCE5-4C9C-986F-485A35DF0C8F}" dt="2025-06-27T11:49:19.923" v="166" actId="47"/>
        <pc:sldMkLst>
          <pc:docMk/>
          <pc:sldMk cId="857237545" sldId="398"/>
        </pc:sldMkLst>
      </pc:sldChg>
      <pc:sldChg chg="del">
        <pc:chgData name="Rautiainen Kimmo" userId="5a6dcf8d-7704-4427-926b-ccefa0f1cfcb" providerId="ADAL" clId="{20C2500C-DCE5-4C9C-986F-485A35DF0C8F}" dt="2025-06-27T11:49:20.551" v="167" actId="47"/>
        <pc:sldMkLst>
          <pc:docMk/>
          <pc:sldMk cId="3677426770" sldId="399"/>
        </pc:sldMkLst>
      </pc:sldChg>
      <pc:sldChg chg="del">
        <pc:chgData name="Rautiainen Kimmo" userId="5a6dcf8d-7704-4427-926b-ccefa0f1cfcb" providerId="ADAL" clId="{20C2500C-DCE5-4C9C-986F-485A35DF0C8F}" dt="2025-06-27T11:44:12.064" v="62" actId="47"/>
        <pc:sldMkLst>
          <pc:docMk/>
          <pc:sldMk cId="915816239" sldId="402"/>
        </pc:sldMkLst>
      </pc:sldChg>
      <pc:sldChg chg="del">
        <pc:chgData name="Rautiainen Kimmo" userId="5a6dcf8d-7704-4427-926b-ccefa0f1cfcb" providerId="ADAL" clId="{20C2500C-DCE5-4C9C-986F-485A35DF0C8F}" dt="2025-06-27T11:44:12.943" v="63" actId="47"/>
        <pc:sldMkLst>
          <pc:docMk/>
          <pc:sldMk cId="1268072738" sldId="403"/>
        </pc:sldMkLst>
      </pc:sldChg>
      <pc:sldChg chg="del">
        <pc:chgData name="Rautiainen Kimmo" userId="5a6dcf8d-7704-4427-926b-ccefa0f1cfcb" providerId="ADAL" clId="{20C2500C-DCE5-4C9C-986F-485A35DF0C8F}" dt="2025-06-27T11:44:17.612" v="66" actId="47"/>
        <pc:sldMkLst>
          <pc:docMk/>
          <pc:sldMk cId="2340924475" sldId="404"/>
        </pc:sldMkLst>
      </pc:sldChg>
      <pc:sldChg chg="del">
        <pc:chgData name="Rautiainen Kimmo" userId="5a6dcf8d-7704-4427-926b-ccefa0f1cfcb" providerId="ADAL" clId="{20C2500C-DCE5-4C9C-986F-485A35DF0C8F}" dt="2025-06-27T11:49:07.839" v="156" actId="47"/>
        <pc:sldMkLst>
          <pc:docMk/>
          <pc:sldMk cId="4271117320" sldId="405"/>
        </pc:sldMkLst>
      </pc:sldChg>
      <pc:sldChg chg="del">
        <pc:chgData name="Rautiainen Kimmo" userId="5a6dcf8d-7704-4427-926b-ccefa0f1cfcb" providerId="ADAL" clId="{20C2500C-DCE5-4C9C-986F-485A35DF0C8F}" dt="2025-06-27T11:44:10.506" v="60" actId="47"/>
        <pc:sldMkLst>
          <pc:docMk/>
          <pc:sldMk cId="624985564" sldId="406"/>
        </pc:sldMkLst>
      </pc:sldChg>
      <pc:sldChg chg="del">
        <pc:chgData name="Rautiainen Kimmo" userId="5a6dcf8d-7704-4427-926b-ccefa0f1cfcb" providerId="ADAL" clId="{20C2500C-DCE5-4C9C-986F-485A35DF0C8F}" dt="2025-06-27T11:44:16.056" v="64" actId="47"/>
        <pc:sldMkLst>
          <pc:docMk/>
          <pc:sldMk cId="584422227" sldId="407"/>
        </pc:sldMkLst>
      </pc:sldChg>
      <pc:sldChg chg="del">
        <pc:chgData name="Rautiainen Kimmo" userId="5a6dcf8d-7704-4427-926b-ccefa0f1cfcb" providerId="ADAL" clId="{20C2500C-DCE5-4C9C-986F-485A35DF0C8F}" dt="2025-06-27T11:49:15.116" v="160" actId="47"/>
        <pc:sldMkLst>
          <pc:docMk/>
          <pc:sldMk cId="1221512817" sldId="408"/>
        </pc:sldMkLst>
      </pc:sldChg>
      <pc:sldChg chg="del">
        <pc:chgData name="Rautiainen Kimmo" userId="5a6dcf8d-7704-4427-926b-ccefa0f1cfcb" providerId="ADAL" clId="{20C2500C-DCE5-4C9C-986F-485A35DF0C8F}" dt="2025-06-27T11:49:18.023" v="164" actId="47"/>
        <pc:sldMkLst>
          <pc:docMk/>
          <pc:sldMk cId="82295624" sldId="409"/>
        </pc:sldMkLst>
      </pc:sldChg>
      <pc:sldChg chg="del">
        <pc:chgData name="Rautiainen Kimmo" userId="5a6dcf8d-7704-4427-926b-ccefa0f1cfcb" providerId="ADAL" clId="{20C2500C-DCE5-4C9C-986F-485A35DF0C8F}" dt="2025-06-27T11:49:27.902" v="171" actId="47"/>
        <pc:sldMkLst>
          <pc:docMk/>
          <pc:sldMk cId="720896800" sldId="412"/>
        </pc:sldMkLst>
      </pc:sldChg>
      <pc:sldChg chg="delSp modSp mod">
        <pc:chgData name="Rautiainen Kimmo" userId="5a6dcf8d-7704-4427-926b-ccefa0f1cfcb" providerId="ADAL" clId="{20C2500C-DCE5-4C9C-986F-485A35DF0C8F}" dt="2025-06-27T11:53:00.202" v="265" actId="20577"/>
        <pc:sldMkLst>
          <pc:docMk/>
          <pc:sldMk cId="3547294027" sldId="413"/>
        </pc:sldMkLst>
        <pc:spChg chg="mod">
          <ac:chgData name="Rautiainen Kimmo" userId="5a6dcf8d-7704-4427-926b-ccefa0f1cfcb" providerId="ADAL" clId="{20C2500C-DCE5-4C9C-986F-485A35DF0C8F}" dt="2025-06-27T11:50:05.970" v="177" actId="115"/>
          <ac:spMkLst>
            <pc:docMk/>
            <pc:sldMk cId="3547294027" sldId="413"/>
            <ac:spMk id="2" creationId="{00000000-0000-0000-0000-000000000000}"/>
          </ac:spMkLst>
        </pc:spChg>
        <pc:spChg chg="mod">
          <ac:chgData name="Rautiainen Kimmo" userId="5a6dcf8d-7704-4427-926b-ccefa0f1cfcb" providerId="ADAL" clId="{20C2500C-DCE5-4C9C-986F-485A35DF0C8F}" dt="2025-06-27T11:53:00.202" v="265" actId="20577"/>
          <ac:spMkLst>
            <pc:docMk/>
            <pc:sldMk cId="3547294027" sldId="413"/>
            <ac:spMk id="3" creationId="{AD0E93A1-7FC8-6ECB-65F8-CFBF365F4954}"/>
          </ac:spMkLst>
        </pc:spChg>
        <pc:spChg chg="del">
          <ac:chgData name="Rautiainen Kimmo" userId="5a6dcf8d-7704-4427-926b-ccefa0f1cfcb" providerId="ADAL" clId="{20C2500C-DCE5-4C9C-986F-485A35DF0C8F}" dt="2025-06-27T11:51:23.711" v="236" actId="478"/>
          <ac:spMkLst>
            <pc:docMk/>
            <pc:sldMk cId="3547294027" sldId="413"/>
            <ac:spMk id="21" creationId="{3B26E8CC-9702-995E-F0EF-294AA6509710}"/>
          </ac:spMkLst>
        </pc:spChg>
        <pc:spChg chg="del">
          <ac:chgData name="Rautiainen Kimmo" userId="5a6dcf8d-7704-4427-926b-ccefa0f1cfcb" providerId="ADAL" clId="{20C2500C-DCE5-4C9C-986F-485A35DF0C8F}" dt="2025-06-27T11:51:26.290" v="237" actId="478"/>
          <ac:spMkLst>
            <pc:docMk/>
            <pc:sldMk cId="3547294027" sldId="413"/>
            <ac:spMk id="23" creationId="{E815C0B4-C658-CD45-6252-9B589305177B}"/>
          </ac:spMkLst>
        </pc:spChg>
        <pc:spChg chg="del">
          <ac:chgData name="Rautiainen Kimmo" userId="5a6dcf8d-7704-4427-926b-ccefa0f1cfcb" providerId="ADAL" clId="{20C2500C-DCE5-4C9C-986F-485A35DF0C8F}" dt="2025-06-27T11:49:37.431" v="173" actId="478"/>
          <ac:spMkLst>
            <pc:docMk/>
            <pc:sldMk cId="3547294027" sldId="413"/>
            <ac:spMk id="28" creationId="{D6B24D5D-8DBC-47E1-B1C5-9DF6F34ECA4B}"/>
          </ac:spMkLst>
        </pc:spChg>
        <pc:grpChg chg="del">
          <ac:chgData name="Rautiainen Kimmo" userId="5a6dcf8d-7704-4427-926b-ccefa0f1cfcb" providerId="ADAL" clId="{20C2500C-DCE5-4C9C-986F-485A35DF0C8F}" dt="2025-06-27T11:49:34.169" v="172" actId="478"/>
          <ac:grpSpMkLst>
            <pc:docMk/>
            <pc:sldMk cId="3547294027" sldId="413"/>
            <ac:grpSpMk id="6" creationId="{A0F2F562-8AAA-759A-1151-09F03BBA5349}"/>
          </ac:grpSpMkLst>
        </pc:grpChg>
        <pc:graphicFrameChg chg="mod">
          <ac:chgData name="Rautiainen Kimmo" userId="5a6dcf8d-7704-4427-926b-ccefa0f1cfcb" providerId="ADAL" clId="{20C2500C-DCE5-4C9C-986F-485A35DF0C8F}" dt="2025-06-27T11:49:42.705" v="175"/>
          <ac:graphicFrameMkLst>
            <pc:docMk/>
            <pc:sldMk cId="3547294027" sldId="413"/>
            <ac:graphicFrameMk id="10" creationId="{00000000-0000-0000-0000-000000000000}"/>
          </ac:graphicFrameMkLst>
        </pc:graphicFrameChg>
      </pc:sldChg>
      <pc:sldChg chg="del">
        <pc:chgData name="Rautiainen Kimmo" userId="5a6dcf8d-7704-4427-926b-ccefa0f1cfcb" providerId="ADAL" clId="{20C2500C-DCE5-4C9C-986F-485A35DF0C8F}" dt="2025-06-27T11:41:31.820" v="21" actId="47"/>
        <pc:sldMkLst>
          <pc:docMk/>
          <pc:sldMk cId="902088894" sldId="415"/>
        </pc:sldMkLst>
      </pc:sldChg>
      <pc:sldChg chg="del">
        <pc:chgData name="Rautiainen Kimmo" userId="5a6dcf8d-7704-4427-926b-ccefa0f1cfcb" providerId="ADAL" clId="{20C2500C-DCE5-4C9C-986F-485A35DF0C8F}" dt="2025-06-27T11:41:31.820" v="21" actId="47"/>
        <pc:sldMkLst>
          <pc:docMk/>
          <pc:sldMk cId="3768803066" sldId="422"/>
        </pc:sldMkLst>
      </pc:sldChg>
      <pc:sldChg chg="del">
        <pc:chgData name="Rautiainen Kimmo" userId="5a6dcf8d-7704-4427-926b-ccefa0f1cfcb" providerId="ADAL" clId="{20C2500C-DCE5-4C9C-986F-485A35DF0C8F}" dt="2025-06-27T11:41:45.171" v="22" actId="47"/>
        <pc:sldMkLst>
          <pc:docMk/>
          <pc:sldMk cId="279656624" sldId="432"/>
        </pc:sldMkLst>
      </pc:sldChg>
      <pc:sldChg chg="modSp add mod">
        <pc:chgData name="Rautiainen Kimmo" userId="5a6dcf8d-7704-4427-926b-ccefa0f1cfcb" providerId="ADAL" clId="{20C2500C-DCE5-4C9C-986F-485A35DF0C8F}" dt="2025-06-27T11:48:41.659" v="155" actId="20577"/>
        <pc:sldMkLst>
          <pc:docMk/>
          <pc:sldMk cId="2107206617" sldId="433"/>
        </pc:sldMkLst>
        <pc:spChg chg="mod">
          <ac:chgData name="Rautiainen Kimmo" userId="5a6dcf8d-7704-4427-926b-ccefa0f1cfcb" providerId="ADAL" clId="{20C2500C-DCE5-4C9C-986F-485A35DF0C8F}" dt="2025-06-27T11:48:41.659" v="155" actId="20577"/>
          <ac:spMkLst>
            <pc:docMk/>
            <pc:sldMk cId="2107206617" sldId="433"/>
            <ac:spMk id="10" creationId="{7DF47EAE-F8A9-2F14-DCE8-59E2CBFC77DF}"/>
          </ac:spMkLst>
        </pc:spChg>
        <pc:graphicFrameChg chg="modGraphic">
          <ac:chgData name="Rautiainen Kimmo" userId="5a6dcf8d-7704-4427-926b-ccefa0f1cfcb" providerId="ADAL" clId="{20C2500C-DCE5-4C9C-986F-485A35DF0C8F}" dt="2025-06-27T11:47:46.346" v="152" actId="113"/>
          <ac:graphicFrameMkLst>
            <pc:docMk/>
            <pc:sldMk cId="2107206617" sldId="433"/>
            <ac:graphicFrameMk id="8" creationId="{5399A7A3-4792-D66D-6380-96BE043DB30D}"/>
          </ac:graphicFrameMkLst>
        </pc:graphicFrameChg>
      </pc:sldChg>
      <pc:sldChg chg="del">
        <pc:chgData name="Rautiainen Kimmo" userId="5a6dcf8d-7704-4427-926b-ccefa0f1cfcb" providerId="ADAL" clId="{20C2500C-DCE5-4C9C-986F-485A35DF0C8F}" dt="2025-06-27T11:49:08.830" v="157" actId="47"/>
        <pc:sldMkLst>
          <pc:docMk/>
          <pc:sldMk cId="1305949738" sldId="435"/>
        </pc:sldMkLst>
      </pc:sldChg>
      <pc:sldChg chg="del">
        <pc:chgData name="Rautiainen Kimmo" userId="5a6dcf8d-7704-4427-926b-ccefa0f1cfcb" providerId="ADAL" clId="{20C2500C-DCE5-4C9C-986F-485A35DF0C8F}" dt="2025-06-27T11:49:09.678" v="158" actId="47"/>
        <pc:sldMkLst>
          <pc:docMk/>
          <pc:sldMk cId="3874217587" sldId="436"/>
        </pc:sldMkLst>
      </pc:sldChg>
      <pc:sldChg chg="delSp modSp add del mod ord">
        <pc:chgData name="Rautiainen Kimmo" userId="5a6dcf8d-7704-4427-926b-ccefa0f1cfcb" providerId="ADAL" clId="{20C2500C-DCE5-4C9C-986F-485A35DF0C8F}" dt="2025-06-27T12:04:32.665" v="309" actId="27918"/>
        <pc:sldMkLst>
          <pc:docMk/>
          <pc:sldMk cId="3462417730" sldId="437"/>
        </pc:sldMkLst>
        <pc:spChg chg="mod">
          <ac:chgData name="Rautiainen Kimmo" userId="5a6dcf8d-7704-4427-926b-ccefa0f1cfcb" providerId="ADAL" clId="{20C2500C-DCE5-4C9C-986F-485A35DF0C8F}" dt="2025-06-27T11:59:51.226" v="294" actId="115"/>
          <ac:spMkLst>
            <pc:docMk/>
            <pc:sldMk cId="3462417730" sldId="437"/>
            <ac:spMk id="2" creationId="{00000000-0000-0000-0000-000000000000}"/>
          </ac:spMkLst>
        </pc:spChg>
        <pc:spChg chg="del">
          <ac:chgData name="Rautiainen Kimmo" userId="5a6dcf8d-7704-4427-926b-ccefa0f1cfcb" providerId="ADAL" clId="{20C2500C-DCE5-4C9C-986F-485A35DF0C8F}" dt="2025-06-27T11:56:58.830" v="281" actId="478"/>
          <ac:spMkLst>
            <pc:docMk/>
            <pc:sldMk cId="3462417730" sldId="437"/>
            <ac:spMk id="22" creationId="{50E2756B-9F31-490D-89AC-8500539D1AB4}"/>
          </ac:spMkLst>
        </pc:spChg>
        <pc:grpChg chg="del">
          <ac:chgData name="Rautiainen Kimmo" userId="5a6dcf8d-7704-4427-926b-ccefa0f1cfcb" providerId="ADAL" clId="{20C2500C-DCE5-4C9C-986F-485A35DF0C8F}" dt="2025-06-27T11:56:57.084" v="280" actId="478"/>
          <ac:grpSpMkLst>
            <pc:docMk/>
            <pc:sldMk cId="3462417730" sldId="437"/>
            <ac:grpSpMk id="7" creationId="{84D18A3A-6BF2-626A-DA65-171C8B7EB725}"/>
          </ac:grpSpMkLst>
        </pc:grpChg>
        <pc:graphicFrameChg chg="mod">
          <ac:chgData name="Rautiainen Kimmo" userId="5a6dcf8d-7704-4427-926b-ccefa0f1cfcb" providerId="ADAL" clId="{20C2500C-DCE5-4C9C-986F-485A35DF0C8F}" dt="2025-06-27T11:57:01.349" v="282" actId="14100"/>
          <ac:graphicFrameMkLst>
            <pc:docMk/>
            <pc:sldMk cId="3462417730" sldId="437"/>
            <ac:graphicFrameMk id="6" creationId="{00000000-0000-0000-0000-000000000000}"/>
          </ac:graphicFrameMkLst>
        </pc:graphicFrameChg>
      </pc:sldChg>
      <pc:sldChg chg="del">
        <pc:chgData name="Rautiainen Kimmo" userId="5a6dcf8d-7704-4427-926b-ccefa0f1cfcb" providerId="ADAL" clId="{20C2500C-DCE5-4C9C-986F-485A35DF0C8F}" dt="2025-06-27T11:49:21.857" v="168" actId="47"/>
        <pc:sldMkLst>
          <pc:docMk/>
          <pc:sldMk cId="1027419029" sldId="438"/>
        </pc:sldMkLst>
      </pc:sldChg>
      <pc:sldChg chg="del">
        <pc:chgData name="Rautiainen Kimmo" userId="5a6dcf8d-7704-4427-926b-ccefa0f1cfcb" providerId="ADAL" clId="{20C2500C-DCE5-4C9C-986F-485A35DF0C8F}" dt="2025-06-27T11:49:22.477" v="169" actId="47"/>
        <pc:sldMkLst>
          <pc:docMk/>
          <pc:sldMk cId="1403374442" sldId="439"/>
        </pc:sldMkLst>
      </pc:sldChg>
      <pc:sldChg chg="delSp modSp mod">
        <pc:chgData name="Rautiainen Kimmo" userId="5a6dcf8d-7704-4427-926b-ccefa0f1cfcb" providerId="ADAL" clId="{20C2500C-DCE5-4C9C-986F-485A35DF0C8F}" dt="2025-06-27T12:04:51.530" v="310" actId="27918"/>
        <pc:sldMkLst>
          <pc:docMk/>
          <pc:sldMk cId="615014733" sldId="440"/>
        </pc:sldMkLst>
        <pc:spChg chg="mod">
          <ac:chgData name="Rautiainen Kimmo" userId="5a6dcf8d-7704-4427-926b-ccefa0f1cfcb" providerId="ADAL" clId="{20C2500C-DCE5-4C9C-986F-485A35DF0C8F}" dt="2025-06-27T11:59:43.601" v="293" actId="115"/>
          <ac:spMkLst>
            <pc:docMk/>
            <pc:sldMk cId="615014733" sldId="440"/>
            <ac:spMk id="2" creationId="{00000000-0000-0000-0000-000000000000}"/>
          </ac:spMkLst>
        </pc:spChg>
        <pc:spChg chg="del">
          <ac:chgData name="Rautiainen Kimmo" userId="5a6dcf8d-7704-4427-926b-ccefa0f1cfcb" providerId="ADAL" clId="{20C2500C-DCE5-4C9C-986F-485A35DF0C8F}" dt="2025-06-27T11:57:10.168" v="284" actId="478"/>
          <ac:spMkLst>
            <pc:docMk/>
            <pc:sldMk cId="615014733" sldId="440"/>
            <ac:spMk id="25" creationId="{0054DD3F-7085-4EAB-8EA2-F527F9F70297}"/>
          </ac:spMkLst>
        </pc:spChg>
        <pc:grpChg chg="del">
          <ac:chgData name="Rautiainen Kimmo" userId="5a6dcf8d-7704-4427-926b-ccefa0f1cfcb" providerId="ADAL" clId="{20C2500C-DCE5-4C9C-986F-485A35DF0C8F}" dt="2025-06-27T11:57:10.922" v="285" actId="478"/>
          <ac:grpSpMkLst>
            <pc:docMk/>
            <pc:sldMk cId="615014733" sldId="440"/>
            <ac:grpSpMk id="9" creationId="{E04F697A-95EC-1709-7109-E78221A6B7A0}"/>
          </ac:grpSpMkLst>
        </pc:grpChg>
        <pc:graphicFrameChg chg="mod">
          <ac:chgData name="Rautiainen Kimmo" userId="5a6dcf8d-7704-4427-926b-ccefa0f1cfcb" providerId="ADAL" clId="{20C2500C-DCE5-4C9C-986F-485A35DF0C8F}" dt="2025-06-27T11:57:13.610" v="286" actId="14100"/>
          <ac:graphicFrameMkLst>
            <pc:docMk/>
            <pc:sldMk cId="615014733" sldId="440"/>
            <ac:graphicFrameMk id="6" creationId="{00000000-0000-0000-0000-000000000000}"/>
          </ac:graphicFrameMkLst>
        </pc:graphicFrameChg>
      </pc:sldChg>
      <pc:sldChg chg="del">
        <pc:chgData name="Rautiainen Kimmo" userId="5a6dcf8d-7704-4427-926b-ccefa0f1cfcb" providerId="ADAL" clId="{20C2500C-DCE5-4C9C-986F-485A35DF0C8F}" dt="2025-06-27T11:41:45.171" v="22" actId="47"/>
        <pc:sldMkLst>
          <pc:docMk/>
          <pc:sldMk cId="707199221" sldId="442"/>
        </pc:sldMkLst>
      </pc:sldChg>
      <pc:sldChg chg="del">
        <pc:chgData name="Rautiainen Kimmo" userId="5a6dcf8d-7704-4427-926b-ccefa0f1cfcb" providerId="ADAL" clId="{20C2500C-DCE5-4C9C-986F-485A35DF0C8F}" dt="2025-06-27T11:41:45.171" v="22" actId="47"/>
        <pc:sldMkLst>
          <pc:docMk/>
          <pc:sldMk cId="3627402079" sldId="443"/>
        </pc:sldMkLst>
      </pc:sldChg>
      <pc:sldChg chg="modSp add mod">
        <pc:chgData name="Rautiainen Kimmo" userId="5a6dcf8d-7704-4427-926b-ccefa0f1cfcb" providerId="ADAL" clId="{20C2500C-DCE5-4C9C-986F-485A35DF0C8F}" dt="2025-06-27T12:05:44.070" v="311" actId="207"/>
        <pc:sldMkLst>
          <pc:docMk/>
          <pc:sldMk cId="3395355334" sldId="445"/>
        </pc:sldMkLst>
        <pc:graphicFrameChg chg="mod">
          <ac:chgData name="Rautiainen Kimmo" userId="5a6dcf8d-7704-4427-926b-ccefa0f1cfcb" providerId="ADAL" clId="{20C2500C-DCE5-4C9C-986F-485A35DF0C8F}" dt="2025-06-27T12:05:44.070" v="311" actId="207"/>
          <ac:graphicFrameMkLst>
            <pc:docMk/>
            <pc:sldMk cId="3395355334" sldId="445"/>
            <ac:graphicFrameMk id="6" creationId="{00000000-0000-0000-0000-000000000000}"/>
          </ac:graphicFrameMkLst>
        </pc:graphicFrameChg>
      </pc:sldChg>
      <pc:sldChg chg="add mod">
        <pc:chgData name="Rautiainen Kimmo" userId="5a6dcf8d-7704-4427-926b-ccefa0f1cfcb" providerId="ADAL" clId="{20C2500C-DCE5-4C9C-986F-485A35DF0C8F}" dt="2025-06-27T11:54:16.307" v="269" actId="27918"/>
        <pc:sldMkLst>
          <pc:docMk/>
          <pc:sldMk cId="3897971816" sldId="446"/>
        </pc:sldMkLst>
      </pc:sldChg>
    </pc:docChg>
  </pc:docChgLst>
  <pc:docChgLst>
    <pc:chgData name="Rautiainen Kimmo" userId="5a6dcf8d-7704-4427-926b-ccefa0f1cfcb" providerId="ADAL" clId="{AAEC7552-E278-4B47-B4E1-CB0A984CEB51}"/>
    <pc:docChg chg="undo custSel delSld modSld sldOrd">
      <pc:chgData name="Rautiainen Kimmo" userId="5a6dcf8d-7704-4427-926b-ccefa0f1cfcb" providerId="ADAL" clId="{AAEC7552-E278-4B47-B4E1-CB0A984CEB51}" dt="2025-04-15T07:38:03.097" v="256" actId="27918"/>
      <pc:docMkLst>
        <pc:docMk/>
      </pc:docMkLst>
      <pc:sldChg chg="modSp mod">
        <pc:chgData name="Rautiainen Kimmo" userId="5a6dcf8d-7704-4427-926b-ccefa0f1cfcb" providerId="ADAL" clId="{AAEC7552-E278-4B47-B4E1-CB0A984CEB51}" dt="2025-04-15T07:08:03.140" v="2" actId="20577"/>
        <pc:sldMkLst>
          <pc:docMk/>
          <pc:sldMk cId="1394429942" sldId="376"/>
        </pc:sldMkLst>
        <pc:spChg chg="mod">
          <ac:chgData name="Rautiainen Kimmo" userId="5a6dcf8d-7704-4427-926b-ccefa0f1cfcb" providerId="ADAL" clId="{AAEC7552-E278-4B47-B4E1-CB0A984CEB51}" dt="2025-04-15T07:08:00.312" v="0" actId="6549"/>
          <ac:spMkLst>
            <pc:docMk/>
            <pc:sldMk cId="1394429942" sldId="376"/>
            <ac:spMk id="3" creationId="{A025DB1D-4774-45E1-98B4-8BC622DBF116}"/>
          </ac:spMkLst>
        </pc:spChg>
        <pc:spChg chg="mod">
          <ac:chgData name="Rautiainen Kimmo" userId="5a6dcf8d-7704-4427-926b-ccefa0f1cfcb" providerId="ADAL" clId="{AAEC7552-E278-4B47-B4E1-CB0A984CEB51}" dt="2025-04-15T07:08:03.140" v="2" actId="20577"/>
          <ac:spMkLst>
            <pc:docMk/>
            <pc:sldMk cId="1394429942" sldId="376"/>
            <ac:spMk id="5" creationId="{FBEA1F1B-34CE-4BB6-9D49-71F6B6ABE8B2}"/>
          </ac:spMkLst>
        </pc:spChg>
      </pc:sldChg>
      <pc:sldChg chg="modSp mod modShow">
        <pc:chgData name="Rautiainen Kimmo" userId="5a6dcf8d-7704-4427-926b-ccefa0f1cfcb" providerId="ADAL" clId="{AAEC7552-E278-4B47-B4E1-CB0A984CEB51}" dt="2025-04-15T07:36:33.967" v="244" actId="6549"/>
        <pc:sldMkLst>
          <pc:docMk/>
          <pc:sldMk cId="1963027068" sldId="382"/>
        </pc:sldMkLst>
      </pc:sldChg>
      <pc:sldChg chg="modSp">
        <pc:chgData name="Rautiainen Kimmo" userId="5a6dcf8d-7704-4427-926b-ccefa0f1cfcb" providerId="ADAL" clId="{AAEC7552-E278-4B47-B4E1-CB0A984CEB51}" dt="2025-04-15T07:30:36.760" v="51"/>
        <pc:sldMkLst>
          <pc:docMk/>
          <pc:sldMk cId="3677426770" sldId="399"/>
        </pc:sldMkLst>
      </pc:sldChg>
      <pc:sldChg chg="modSp mod">
        <pc:chgData name="Rautiainen Kimmo" userId="5a6dcf8d-7704-4427-926b-ccefa0f1cfcb" providerId="ADAL" clId="{AAEC7552-E278-4B47-B4E1-CB0A984CEB51}" dt="2025-04-15T07:31:40.840" v="67" actId="6549"/>
        <pc:sldMkLst>
          <pc:docMk/>
          <pc:sldMk cId="4271117320" sldId="405"/>
        </pc:sldMkLst>
      </pc:sldChg>
      <pc:sldChg chg="modSp">
        <pc:chgData name="Rautiainen Kimmo" userId="5a6dcf8d-7704-4427-926b-ccefa0f1cfcb" providerId="ADAL" clId="{AAEC7552-E278-4B47-B4E1-CB0A984CEB51}" dt="2025-04-15T07:37:04.322" v="247"/>
        <pc:sldMkLst>
          <pc:docMk/>
          <pc:sldMk cId="720896800" sldId="412"/>
        </pc:sldMkLst>
      </pc:sldChg>
      <pc:sldChg chg="modSp mod">
        <pc:chgData name="Rautiainen Kimmo" userId="5a6dcf8d-7704-4427-926b-ccefa0f1cfcb" providerId="ADAL" clId="{AAEC7552-E278-4B47-B4E1-CB0A984CEB51}" dt="2025-04-15T07:38:03.097" v="256" actId="27918"/>
        <pc:sldMkLst>
          <pc:docMk/>
          <pc:sldMk cId="3547294027" sldId="413"/>
        </pc:sldMkLst>
        <pc:spChg chg="mod">
          <ac:chgData name="Rautiainen Kimmo" userId="5a6dcf8d-7704-4427-926b-ccefa0f1cfcb" providerId="ADAL" clId="{AAEC7552-E278-4B47-B4E1-CB0A984CEB51}" dt="2025-04-15T07:37:25.223" v="248" actId="115"/>
          <ac:spMkLst>
            <pc:docMk/>
            <pc:sldMk cId="3547294027" sldId="413"/>
            <ac:spMk id="2" creationId="{00000000-0000-0000-0000-000000000000}"/>
          </ac:spMkLst>
        </pc:spChg>
        <pc:graphicFrameChg chg="mod">
          <ac:chgData name="Rautiainen Kimmo" userId="5a6dcf8d-7704-4427-926b-ccefa0f1cfcb" providerId="ADAL" clId="{AAEC7552-E278-4B47-B4E1-CB0A984CEB51}" dt="2025-04-15T07:37:00.502" v="246"/>
          <ac:graphicFrameMkLst>
            <pc:docMk/>
            <pc:sldMk cId="3547294027" sldId="413"/>
            <ac:graphicFrameMk id="10" creationId="{00000000-0000-0000-0000-000000000000}"/>
          </ac:graphicFrameMkLst>
        </pc:graphicFrameChg>
      </pc:sldChg>
      <pc:sldChg chg="modSp mod modShow">
        <pc:chgData name="Rautiainen Kimmo" userId="5a6dcf8d-7704-4427-926b-ccefa0f1cfcb" providerId="ADAL" clId="{AAEC7552-E278-4B47-B4E1-CB0A984CEB51}" dt="2025-04-15T07:37:43.947" v="254" actId="20577"/>
        <pc:sldMkLst>
          <pc:docMk/>
          <pc:sldMk cId="998680939" sldId="420"/>
        </pc:sldMkLst>
        <pc:spChg chg="mod">
          <ac:chgData name="Rautiainen Kimmo" userId="5a6dcf8d-7704-4427-926b-ccefa0f1cfcb" providerId="ADAL" clId="{AAEC7552-E278-4B47-B4E1-CB0A984CEB51}" dt="2025-04-15T07:37:43.947" v="254" actId="20577"/>
          <ac:spMkLst>
            <pc:docMk/>
            <pc:sldMk cId="998680939" sldId="420"/>
            <ac:spMk id="5" creationId="{4ACEEF32-E1C2-44E8-8D05-343B382B2E3B}"/>
          </ac:spMkLst>
        </pc:spChg>
      </pc:sldChg>
      <pc:sldChg chg="modSp mod modShow">
        <pc:chgData name="Rautiainen Kimmo" userId="5a6dcf8d-7704-4427-926b-ccefa0f1cfcb" providerId="ADAL" clId="{AAEC7552-E278-4B47-B4E1-CB0A984CEB51}" dt="2025-04-15T07:36:22.812" v="243" actId="6549"/>
        <pc:sldMkLst>
          <pc:docMk/>
          <pc:sldMk cId="3768803066" sldId="422"/>
        </pc:sldMkLst>
      </pc:sldChg>
      <pc:sldChg chg="del mod modShow">
        <pc:chgData name="Rautiainen Kimmo" userId="5a6dcf8d-7704-4427-926b-ccefa0f1cfcb" providerId="ADAL" clId="{AAEC7552-E278-4B47-B4E1-CB0A984CEB51}" dt="2025-04-15T07:08:14.780" v="5" actId="47"/>
        <pc:sldMkLst>
          <pc:docMk/>
          <pc:sldMk cId="4164828025" sldId="431"/>
        </pc:sldMkLst>
      </pc:sldChg>
      <pc:sldChg chg="ord">
        <pc:chgData name="Rautiainen Kimmo" userId="5a6dcf8d-7704-4427-926b-ccefa0f1cfcb" providerId="ADAL" clId="{AAEC7552-E278-4B47-B4E1-CB0A984CEB51}" dt="2025-04-15T07:24:04.369" v="26"/>
        <pc:sldMkLst>
          <pc:docMk/>
          <pc:sldMk cId="279656624" sldId="432"/>
        </pc:sldMkLst>
      </pc:sldChg>
      <pc:sldChg chg="mod modShow">
        <pc:chgData name="Rautiainen Kimmo" userId="5a6dcf8d-7704-4427-926b-ccefa0f1cfcb" providerId="ADAL" clId="{AAEC7552-E278-4B47-B4E1-CB0A984CEB51}" dt="2025-04-15T07:09:37.295" v="9" actId="729"/>
        <pc:sldMkLst>
          <pc:docMk/>
          <pc:sldMk cId="1305949738" sldId="435"/>
        </pc:sldMkLst>
      </pc:sldChg>
      <pc:sldChg chg="mod modShow">
        <pc:chgData name="Rautiainen Kimmo" userId="5a6dcf8d-7704-4427-926b-ccefa0f1cfcb" providerId="ADAL" clId="{AAEC7552-E278-4B47-B4E1-CB0A984CEB51}" dt="2025-04-15T07:09:39.258" v="10" actId="729"/>
        <pc:sldMkLst>
          <pc:docMk/>
          <pc:sldMk cId="3874217587" sldId="436"/>
        </pc:sldMkLst>
      </pc:sldChg>
      <pc:sldChg chg="modSp mod modShow">
        <pc:chgData name="Rautiainen Kimmo" userId="5a6dcf8d-7704-4427-926b-ccefa0f1cfcb" providerId="ADAL" clId="{AAEC7552-E278-4B47-B4E1-CB0A984CEB51}" dt="2025-04-15T07:31:33.112" v="65" actId="207"/>
        <pc:sldMkLst>
          <pc:docMk/>
          <pc:sldMk cId="3462417730" sldId="437"/>
        </pc:sldMkLst>
      </pc:sldChg>
      <pc:sldChg chg="mod modShow">
        <pc:chgData name="Rautiainen Kimmo" userId="5a6dcf8d-7704-4427-926b-ccefa0f1cfcb" providerId="ADAL" clId="{AAEC7552-E278-4B47-B4E1-CB0A984CEB51}" dt="2025-04-15T07:08:58.196" v="6" actId="729"/>
        <pc:sldMkLst>
          <pc:docMk/>
          <pc:sldMk cId="1027419029" sldId="438"/>
        </pc:sldMkLst>
      </pc:sldChg>
      <pc:sldChg chg="mod modShow">
        <pc:chgData name="Rautiainen Kimmo" userId="5a6dcf8d-7704-4427-926b-ccefa0f1cfcb" providerId="ADAL" clId="{AAEC7552-E278-4B47-B4E1-CB0A984CEB51}" dt="2025-04-15T07:09:02.060" v="7" actId="729"/>
        <pc:sldMkLst>
          <pc:docMk/>
          <pc:sldMk cId="1403374442" sldId="439"/>
        </pc:sldMkLst>
      </pc:sldChg>
      <pc:sldChg chg="modSp mod modShow">
        <pc:chgData name="Rautiainen Kimmo" userId="5a6dcf8d-7704-4427-926b-ccefa0f1cfcb" providerId="ADAL" clId="{AAEC7552-E278-4B47-B4E1-CB0A984CEB51}" dt="2025-04-15T07:28:57.366" v="50" actId="27918"/>
        <pc:sldMkLst>
          <pc:docMk/>
          <pc:sldMk cId="615014733" sldId="440"/>
        </pc:sldMkLst>
        <pc:graphicFrameChg chg="mod">
          <ac:chgData name="Rautiainen Kimmo" userId="5a6dcf8d-7704-4427-926b-ccefa0f1cfcb" providerId="ADAL" clId="{AAEC7552-E278-4B47-B4E1-CB0A984CEB51}" dt="2025-04-15T07:28:52.700" v="49" actId="207"/>
          <ac:graphicFrameMkLst>
            <pc:docMk/>
            <pc:sldMk cId="615014733" sldId="440"/>
            <ac:graphicFrameMk id="6" creationId="{00000000-0000-0000-0000-000000000000}"/>
          </ac:graphicFrameMkLst>
        </pc:graphicFrameChg>
      </pc:sldChg>
      <pc:sldChg chg="modSp mod">
        <pc:chgData name="Rautiainen Kimmo" userId="5a6dcf8d-7704-4427-926b-ccefa0f1cfcb" providerId="ADAL" clId="{AAEC7552-E278-4B47-B4E1-CB0A984CEB51}" dt="2025-04-15T07:33:50.930" v="192" actId="14100"/>
        <pc:sldMkLst>
          <pc:docMk/>
          <pc:sldMk cId="1573967534" sldId="441"/>
        </pc:sldMkLst>
      </pc:sldChg>
    </pc:docChg>
  </pc:docChgLst>
  <pc:docChgLst>
    <pc:chgData name="Ilpala Jenni" userId="1bca457e-f03a-4eef-8ccc-4f8152640db6" providerId="ADAL" clId="{01783F85-47FF-4B77-8193-A948EC4EB91C}"/>
    <pc:docChg chg="undo custSel modSld">
      <pc:chgData name="Ilpala Jenni" userId="1bca457e-f03a-4eef-8ccc-4f8152640db6" providerId="ADAL" clId="{01783F85-47FF-4B77-8193-A948EC4EB91C}" dt="2025-06-27T06:43:39.299" v="30" actId="122"/>
      <pc:docMkLst>
        <pc:docMk/>
      </pc:docMkLst>
      <pc:sldChg chg="addSp delSp modSp mod">
        <pc:chgData name="Ilpala Jenni" userId="1bca457e-f03a-4eef-8ccc-4f8152640db6" providerId="ADAL" clId="{01783F85-47FF-4B77-8193-A948EC4EB91C}" dt="2025-06-27T06:43:39.299" v="30" actId="122"/>
        <pc:sldMkLst>
          <pc:docMk/>
          <pc:sldMk cId="1573967534" sldId="441"/>
        </pc:sldMkLst>
        <pc:spChg chg="mod">
          <ac:chgData name="Ilpala Jenni" userId="1bca457e-f03a-4eef-8ccc-4f8152640db6" providerId="ADAL" clId="{01783F85-47FF-4B77-8193-A948EC4EB91C}" dt="2025-06-27T06:23:35.206" v="1" actId="20577"/>
          <ac:spMkLst>
            <pc:docMk/>
            <pc:sldMk cId="1573967534" sldId="441"/>
            <ac:spMk id="2" creationId="{63BB8E31-528C-F9F4-934E-D626BB4E6994}"/>
          </ac:spMkLst>
        </pc:spChg>
        <pc:graphicFrameChg chg="add mod">
          <ac:chgData name="Ilpala Jenni" userId="1bca457e-f03a-4eef-8ccc-4f8152640db6" providerId="ADAL" clId="{01783F85-47FF-4B77-8193-A948EC4EB91C}" dt="2025-06-27T06:41:37.209" v="5"/>
          <ac:graphicFrameMkLst>
            <pc:docMk/>
            <pc:sldMk cId="1573967534" sldId="441"/>
            <ac:graphicFrameMk id="3" creationId="{549524CC-3DB3-C23C-EDEF-A0E34764E63B}"/>
          </ac:graphicFrameMkLst>
        </pc:graphicFrameChg>
        <pc:graphicFrameChg chg="add mod modGraphic">
          <ac:chgData name="Ilpala Jenni" userId="1bca457e-f03a-4eef-8ccc-4f8152640db6" providerId="ADAL" clId="{01783F85-47FF-4B77-8193-A948EC4EB91C}" dt="2025-06-27T06:41:49.506" v="12" actId="20577"/>
          <ac:graphicFrameMkLst>
            <pc:docMk/>
            <pc:sldMk cId="1573967534" sldId="441"/>
            <ac:graphicFrameMk id="7" creationId="{5051A148-E8F0-1C96-3B82-D19AD507D590}"/>
          </ac:graphicFrameMkLst>
        </pc:graphicFrameChg>
        <pc:graphicFrameChg chg="add mod">
          <ac:chgData name="Ilpala Jenni" userId="1bca457e-f03a-4eef-8ccc-4f8152640db6" providerId="ADAL" clId="{01783F85-47FF-4B77-8193-A948EC4EB91C}" dt="2025-06-27T06:41:51.701" v="13"/>
          <ac:graphicFrameMkLst>
            <pc:docMk/>
            <pc:sldMk cId="1573967534" sldId="441"/>
            <ac:graphicFrameMk id="14" creationId="{F254349A-8722-B3D9-B5EB-8BF5D86BA25E}"/>
          </ac:graphicFrameMkLst>
        </pc:graphicFrameChg>
        <pc:graphicFrameChg chg="del modGraphic">
          <ac:chgData name="Ilpala Jenni" userId="1bca457e-f03a-4eef-8ccc-4f8152640db6" providerId="ADAL" clId="{01783F85-47FF-4B77-8193-A948EC4EB91C}" dt="2025-06-27T06:40:29.758" v="4" actId="478"/>
          <ac:graphicFrameMkLst>
            <pc:docMk/>
            <pc:sldMk cId="1573967534" sldId="441"/>
            <ac:graphicFrameMk id="15" creationId="{54FBB28D-5F67-24FB-7C1E-4CD1A9317C05}"/>
          </ac:graphicFrameMkLst>
        </pc:graphicFrameChg>
        <pc:graphicFrameChg chg="add mod modGraphic">
          <ac:chgData name="Ilpala Jenni" userId="1bca457e-f03a-4eef-8ccc-4f8152640db6" providerId="ADAL" clId="{01783F85-47FF-4B77-8193-A948EC4EB91C}" dt="2025-06-27T06:42:16.330" v="18" actId="1076"/>
          <ac:graphicFrameMkLst>
            <pc:docMk/>
            <pc:sldMk cId="1573967534" sldId="441"/>
            <ac:graphicFrameMk id="19" creationId="{3EC881C5-0B88-7365-C6C0-5B274C5A3609}"/>
          </ac:graphicFrameMkLst>
        </pc:graphicFrameChg>
        <pc:graphicFrameChg chg="add mod">
          <ac:chgData name="Ilpala Jenni" userId="1bca457e-f03a-4eef-8ccc-4f8152640db6" providerId="ADAL" clId="{01783F85-47FF-4B77-8193-A948EC4EB91C}" dt="2025-06-27T06:42:31.597" v="21" actId="1076"/>
          <ac:graphicFrameMkLst>
            <pc:docMk/>
            <pc:sldMk cId="1573967534" sldId="441"/>
            <ac:graphicFrameMk id="20" creationId="{D15E4BF5-6BF5-94BB-1662-D32BA7B4044F}"/>
          </ac:graphicFrameMkLst>
        </pc:graphicFrameChg>
        <pc:graphicFrameChg chg="add mod">
          <ac:chgData name="Ilpala Jenni" userId="1bca457e-f03a-4eef-8ccc-4f8152640db6" providerId="ADAL" clId="{01783F85-47FF-4B77-8193-A948EC4EB91C}" dt="2025-06-27T06:42:32.810" v="22"/>
          <ac:graphicFrameMkLst>
            <pc:docMk/>
            <pc:sldMk cId="1573967534" sldId="441"/>
            <ac:graphicFrameMk id="21" creationId="{7ACE7FC9-60B6-6A57-857B-34320383DCF2}"/>
          </ac:graphicFrameMkLst>
        </pc:graphicFrameChg>
        <pc:graphicFrameChg chg="add mod modGraphic">
          <ac:chgData name="Ilpala Jenni" userId="1bca457e-f03a-4eef-8ccc-4f8152640db6" providerId="ADAL" clId="{01783F85-47FF-4B77-8193-A948EC4EB91C}" dt="2025-06-27T06:43:39.299" v="30" actId="122"/>
          <ac:graphicFrameMkLst>
            <pc:docMk/>
            <pc:sldMk cId="1573967534" sldId="441"/>
            <ac:graphicFrameMk id="22" creationId="{8C9EA57F-A951-7EE0-AAE4-9365D8F22A3F}"/>
          </ac:graphicFrameMkLst>
        </pc:graphicFrameChg>
      </pc:sldChg>
    </pc:docChg>
  </pc:docChgLst>
  <pc:docChgLst>
    <pc:chgData name="Ilpala Jenni" userId="1bca457e-f03a-4eef-8ccc-4f8152640db6" providerId="ADAL" clId="{7D509595-D14E-47D6-8A68-8B34620DFE26}"/>
    <pc:docChg chg="undo custSel addSld delSld modSld">
      <pc:chgData name="Ilpala Jenni" userId="1bca457e-f03a-4eef-8ccc-4f8152640db6" providerId="ADAL" clId="{7D509595-D14E-47D6-8A68-8B34620DFE26}" dt="2025-06-26T14:01:40.170" v="566" actId="1076"/>
      <pc:docMkLst>
        <pc:docMk/>
      </pc:docMkLst>
      <pc:sldChg chg="modSp mod">
        <pc:chgData name="Ilpala Jenni" userId="1bca457e-f03a-4eef-8ccc-4f8152640db6" providerId="ADAL" clId="{7D509595-D14E-47D6-8A68-8B34620DFE26}" dt="2025-06-26T13:18:38.297" v="228"/>
        <pc:sldMkLst>
          <pc:docMk/>
          <pc:sldMk cId="1687637190" sldId="306"/>
        </pc:sldMkLst>
        <pc:spChg chg="mod">
          <ac:chgData name="Ilpala Jenni" userId="1bca457e-f03a-4eef-8ccc-4f8152640db6" providerId="ADAL" clId="{7D509595-D14E-47D6-8A68-8B34620DFE26}" dt="2025-06-26T13:12:58.291" v="206" actId="20577"/>
          <ac:spMkLst>
            <pc:docMk/>
            <pc:sldMk cId="1687637190" sldId="306"/>
            <ac:spMk id="2" creationId="{00000000-0000-0000-0000-000000000000}"/>
          </ac:spMkLst>
        </pc:spChg>
        <pc:graphicFrameChg chg="mod">
          <ac:chgData name="Ilpala Jenni" userId="1bca457e-f03a-4eef-8ccc-4f8152640db6" providerId="ADAL" clId="{7D509595-D14E-47D6-8A68-8B34620DFE26}" dt="2025-06-26T13:18:38.297" v="228"/>
          <ac:graphicFrameMkLst>
            <pc:docMk/>
            <pc:sldMk cId="1687637190" sldId="306"/>
            <ac:graphicFrameMk id="7" creationId="{00000000-0000-0000-0000-000000000000}"/>
          </ac:graphicFrameMkLst>
        </pc:graphicFrameChg>
      </pc:sldChg>
      <pc:sldChg chg="modSp mod">
        <pc:chgData name="Ilpala Jenni" userId="1bca457e-f03a-4eef-8ccc-4f8152640db6" providerId="ADAL" clId="{7D509595-D14E-47D6-8A68-8B34620DFE26}" dt="2025-06-26T13:30:37.967" v="315" actId="20577"/>
        <pc:sldMkLst>
          <pc:docMk/>
          <pc:sldMk cId="1365874224" sldId="336"/>
        </pc:sldMkLst>
        <pc:spChg chg="mod">
          <ac:chgData name="Ilpala Jenni" userId="1bca457e-f03a-4eef-8ccc-4f8152640db6" providerId="ADAL" clId="{7D509595-D14E-47D6-8A68-8B34620DFE26}" dt="2025-06-26T13:30:14.497" v="311" actId="207"/>
          <ac:spMkLst>
            <pc:docMk/>
            <pc:sldMk cId="1365874224" sldId="336"/>
            <ac:spMk id="13" creationId="{A20A49BC-1FC0-4070-8BE4-1BFD93296AEB}"/>
          </ac:spMkLst>
        </pc:spChg>
        <pc:spChg chg="mod">
          <ac:chgData name="Ilpala Jenni" userId="1bca457e-f03a-4eef-8ccc-4f8152640db6" providerId="ADAL" clId="{7D509595-D14E-47D6-8A68-8B34620DFE26}" dt="2025-06-26T13:30:37.967" v="315" actId="20577"/>
          <ac:spMkLst>
            <pc:docMk/>
            <pc:sldMk cId="1365874224" sldId="336"/>
            <ac:spMk id="18" creationId="{073DA092-DF51-4D0B-A2BF-66EA3FB8B66A}"/>
          </ac:spMkLst>
        </pc:spChg>
      </pc:sldChg>
      <pc:sldChg chg="modSp mod">
        <pc:chgData name="Ilpala Jenni" userId="1bca457e-f03a-4eef-8ccc-4f8152640db6" providerId="ADAL" clId="{7D509595-D14E-47D6-8A68-8B34620DFE26}" dt="2025-06-26T13:18:57.930" v="230" actId="20577"/>
        <pc:sldMkLst>
          <pc:docMk/>
          <pc:sldMk cId="265432530" sldId="343"/>
        </pc:sldMkLst>
        <pc:spChg chg="mod">
          <ac:chgData name="Ilpala Jenni" userId="1bca457e-f03a-4eef-8ccc-4f8152640db6" providerId="ADAL" clId="{7D509595-D14E-47D6-8A68-8B34620DFE26}" dt="2025-06-26T13:18:57.930" v="230" actId="20577"/>
          <ac:spMkLst>
            <pc:docMk/>
            <pc:sldMk cId="265432530" sldId="343"/>
            <ac:spMk id="8" creationId="{F32EDF5D-EF40-4F6E-8906-7E4C66EA8426}"/>
          </ac:spMkLst>
        </pc:spChg>
      </pc:sldChg>
      <pc:sldChg chg="modSp add del mod">
        <pc:chgData name="Ilpala Jenni" userId="1bca457e-f03a-4eef-8ccc-4f8152640db6" providerId="ADAL" clId="{7D509595-D14E-47D6-8A68-8B34620DFE26}" dt="2025-06-26T13:39:23.504" v="362" actId="20577"/>
        <pc:sldMkLst>
          <pc:docMk/>
          <pc:sldMk cId="45537063" sldId="344"/>
        </pc:sldMkLst>
        <pc:spChg chg="mod">
          <ac:chgData name="Ilpala Jenni" userId="1bca457e-f03a-4eef-8ccc-4f8152640db6" providerId="ADAL" clId="{7D509595-D14E-47D6-8A68-8B34620DFE26}" dt="2025-06-26T13:39:23.504" v="362" actId="20577"/>
          <ac:spMkLst>
            <pc:docMk/>
            <pc:sldMk cId="45537063" sldId="344"/>
            <ac:spMk id="5" creationId="{FCA40ABA-BAC2-4C91-B70D-5C17CC6FC0A7}"/>
          </ac:spMkLst>
        </pc:spChg>
      </pc:sldChg>
      <pc:sldChg chg="modSp mod">
        <pc:chgData name="Ilpala Jenni" userId="1bca457e-f03a-4eef-8ccc-4f8152640db6" providerId="ADAL" clId="{7D509595-D14E-47D6-8A68-8B34620DFE26}" dt="2025-06-26T13:56:32.360" v="507" actId="20577"/>
        <pc:sldMkLst>
          <pc:docMk/>
          <pc:sldMk cId="1465497191" sldId="368"/>
        </pc:sldMkLst>
        <pc:spChg chg="mod">
          <ac:chgData name="Ilpala Jenni" userId="1bca457e-f03a-4eef-8ccc-4f8152640db6" providerId="ADAL" clId="{7D509595-D14E-47D6-8A68-8B34620DFE26}" dt="2025-06-26T13:56:32.360" v="507" actId="20577"/>
          <ac:spMkLst>
            <pc:docMk/>
            <pc:sldMk cId="1465497191" sldId="368"/>
            <ac:spMk id="5" creationId="{DDB53637-B889-4065-AE22-41F8F83AE89C}"/>
          </ac:spMkLst>
        </pc:spChg>
      </pc:sldChg>
      <pc:sldChg chg="modSp mod">
        <pc:chgData name="Ilpala Jenni" userId="1bca457e-f03a-4eef-8ccc-4f8152640db6" providerId="ADAL" clId="{7D509595-D14E-47D6-8A68-8B34620DFE26}" dt="2025-06-26T12:52:10.794" v="7" actId="20577"/>
        <pc:sldMkLst>
          <pc:docMk/>
          <pc:sldMk cId="1394429942" sldId="376"/>
        </pc:sldMkLst>
        <pc:spChg chg="mod">
          <ac:chgData name="Ilpala Jenni" userId="1bca457e-f03a-4eef-8ccc-4f8152640db6" providerId="ADAL" clId="{7D509595-D14E-47D6-8A68-8B34620DFE26}" dt="2025-06-26T12:52:06.549" v="1" actId="20577"/>
          <ac:spMkLst>
            <pc:docMk/>
            <pc:sldMk cId="1394429942" sldId="376"/>
            <ac:spMk id="4" creationId="{1EBC742A-93D1-F940-A308-D73D676BCF4C}"/>
          </ac:spMkLst>
        </pc:spChg>
        <pc:spChg chg="mod">
          <ac:chgData name="Ilpala Jenni" userId="1bca457e-f03a-4eef-8ccc-4f8152640db6" providerId="ADAL" clId="{7D509595-D14E-47D6-8A68-8B34620DFE26}" dt="2025-06-26T12:52:10.794" v="7" actId="20577"/>
          <ac:spMkLst>
            <pc:docMk/>
            <pc:sldMk cId="1394429942" sldId="376"/>
            <ac:spMk id="5" creationId="{FBEA1F1B-34CE-4BB6-9D49-71F6B6ABE8B2}"/>
          </ac:spMkLst>
        </pc:spChg>
      </pc:sldChg>
      <pc:sldChg chg="addSp delSp modSp mod">
        <pc:chgData name="Ilpala Jenni" userId="1bca457e-f03a-4eef-8ccc-4f8152640db6" providerId="ADAL" clId="{7D509595-D14E-47D6-8A68-8B34620DFE26}" dt="2025-06-26T13:00:35.774" v="61"/>
        <pc:sldMkLst>
          <pc:docMk/>
          <pc:sldMk cId="1963027068" sldId="382"/>
        </pc:sldMkLst>
        <pc:spChg chg="del">
          <ac:chgData name="Ilpala Jenni" userId="1bca457e-f03a-4eef-8ccc-4f8152640db6" providerId="ADAL" clId="{7D509595-D14E-47D6-8A68-8B34620DFE26}" dt="2025-06-26T13:00:33.998" v="59" actId="478"/>
          <ac:spMkLst>
            <pc:docMk/>
            <pc:sldMk cId="1963027068" sldId="382"/>
            <ac:spMk id="13" creationId="{9CA4A0B3-5DAB-5E64-1CCC-F57D402898E2}"/>
          </ac:spMkLst>
        </pc:spChg>
        <pc:spChg chg="mod">
          <ac:chgData name="Ilpala Jenni" userId="1bca457e-f03a-4eef-8ccc-4f8152640db6" providerId="ADAL" clId="{7D509595-D14E-47D6-8A68-8B34620DFE26}" dt="2025-06-26T13:00:35.774" v="61"/>
          <ac:spMkLst>
            <pc:docMk/>
            <pc:sldMk cId="1963027068" sldId="382"/>
            <ac:spMk id="15" creationId="{70D423D0-B862-BC93-1DFD-EB91E80DCC57}"/>
          </ac:spMkLst>
        </pc:spChg>
        <pc:spChg chg="mod">
          <ac:chgData name="Ilpala Jenni" userId="1bca457e-f03a-4eef-8ccc-4f8152640db6" providerId="ADAL" clId="{7D509595-D14E-47D6-8A68-8B34620DFE26}" dt="2025-06-26T13:00:35.774" v="61"/>
          <ac:spMkLst>
            <pc:docMk/>
            <pc:sldMk cId="1963027068" sldId="382"/>
            <ac:spMk id="17" creationId="{5B013FDE-DC5F-5D9B-F693-59E7B559992F}"/>
          </ac:spMkLst>
        </pc:spChg>
        <pc:spChg chg="mod">
          <ac:chgData name="Ilpala Jenni" userId="1bca457e-f03a-4eef-8ccc-4f8152640db6" providerId="ADAL" clId="{7D509595-D14E-47D6-8A68-8B34620DFE26}" dt="2025-06-26T13:00:35.774" v="61"/>
          <ac:spMkLst>
            <pc:docMk/>
            <pc:sldMk cId="1963027068" sldId="382"/>
            <ac:spMk id="18" creationId="{429AFB61-49B8-197E-CB6A-2FDB9431200B}"/>
          </ac:spMkLst>
        </pc:spChg>
        <pc:spChg chg="mod">
          <ac:chgData name="Ilpala Jenni" userId="1bca457e-f03a-4eef-8ccc-4f8152640db6" providerId="ADAL" clId="{7D509595-D14E-47D6-8A68-8B34620DFE26}" dt="2025-06-26T13:00:35.774" v="61"/>
          <ac:spMkLst>
            <pc:docMk/>
            <pc:sldMk cId="1963027068" sldId="382"/>
            <ac:spMk id="19" creationId="{3DC976B7-16E5-7AA4-7303-11EDB2E15503}"/>
          </ac:spMkLst>
        </pc:spChg>
        <pc:spChg chg="add mod">
          <ac:chgData name="Ilpala Jenni" userId="1bca457e-f03a-4eef-8ccc-4f8152640db6" providerId="ADAL" clId="{7D509595-D14E-47D6-8A68-8B34620DFE26}" dt="2025-06-26T13:00:35.774" v="61"/>
          <ac:spMkLst>
            <pc:docMk/>
            <pc:sldMk cId="1963027068" sldId="382"/>
            <ac:spMk id="20" creationId="{49CFE983-2346-4F0D-278A-195C9C74A677}"/>
          </ac:spMkLst>
        </pc:spChg>
        <pc:grpChg chg="add mod">
          <ac:chgData name="Ilpala Jenni" userId="1bca457e-f03a-4eef-8ccc-4f8152640db6" providerId="ADAL" clId="{7D509595-D14E-47D6-8A68-8B34620DFE26}" dt="2025-06-26T13:00:35.774" v="61"/>
          <ac:grpSpMkLst>
            <pc:docMk/>
            <pc:sldMk cId="1963027068" sldId="382"/>
            <ac:grpSpMk id="3" creationId="{3F432B87-195C-02A4-0CE5-2ED50ED2C26D}"/>
          </ac:grpSpMkLst>
        </pc:grpChg>
        <pc:grpChg chg="del">
          <ac:chgData name="Ilpala Jenni" userId="1bca457e-f03a-4eef-8ccc-4f8152640db6" providerId="ADAL" clId="{7D509595-D14E-47D6-8A68-8B34620DFE26}" dt="2025-06-26T13:00:34.615" v="60" actId="478"/>
          <ac:grpSpMkLst>
            <pc:docMk/>
            <pc:sldMk cId="1963027068" sldId="382"/>
            <ac:grpSpMk id="7" creationId="{44F1B865-A9FE-B11F-2A90-3D18B26E93D7}"/>
          </ac:grpSpMkLst>
        </pc:grpChg>
        <pc:grpChg chg="mod">
          <ac:chgData name="Ilpala Jenni" userId="1bca457e-f03a-4eef-8ccc-4f8152640db6" providerId="ADAL" clId="{7D509595-D14E-47D6-8A68-8B34620DFE26}" dt="2025-06-26T13:00:35.774" v="61"/>
          <ac:grpSpMkLst>
            <pc:docMk/>
            <pc:sldMk cId="1963027068" sldId="382"/>
            <ac:grpSpMk id="16" creationId="{0C457415-ED4C-7CA4-6A1C-69919B5C9BBF}"/>
          </ac:grpSpMkLst>
        </pc:grpChg>
      </pc:sldChg>
      <pc:sldChg chg="modSp mod">
        <pc:chgData name="Ilpala Jenni" userId="1bca457e-f03a-4eef-8ccc-4f8152640db6" providerId="ADAL" clId="{7D509595-D14E-47D6-8A68-8B34620DFE26}" dt="2025-06-26T13:41:30.121" v="388" actId="20577"/>
        <pc:sldMkLst>
          <pc:docMk/>
          <pc:sldMk cId="2069064702" sldId="385"/>
        </pc:sldMkLst>
        <pc:spChg chg="mod">
          <ac:chgData name="Ilpala Jenni" userId="1bca457e-f03a-4eef-8ccc-4f8152640db6" providerId="ADAL" clId="{7D509595-D14E-47D6-8A68-8B34620DFE26}" dt="2025-06-26T13:40:58.853" v="382" actId="207"/>
          <ac:spMkLst>
            <pc:docMk/>
            <pc:sldMk cId="2069064702" sldId="385"/>
            <ac:spMk id="9" creationId="{F5234998-4EB4-740E-134E-D3895C1EF30C}"/>
          </ac:spMkLst>
        </pc:spChg>
        <pc:spChg chg="mod">
          <ac:chgData name="Ilpala Jenni" userId="1bca457e-f03a-4eef-8ccc-4f8152640db6" providerId="ADAL" clId="{7D509595-D14E-47D6-8A68-8B34620DFE26}" dt="2025-06-26T13:41:30.121" v="388" actId="20577"/>
          <ac:spMkLst>
            <pc:docMk/>
            <pc:sldMk cId="2069064702" sldId="385"/>
            <ac:spMk id="19" creationId="{ECAAC2BC-2D33-4CD7-BF02-448A6B3FDF94}"/>
          </ac:spMkLst>
        </pc:spChg>
        <pc:graphicFrameChg chg="mod">
          <ac:chgData name="Ilpala Jenni" userId="1bca457e-f03a-4eef-8ccc-4f8152640db6" providerId="ADAL" clId="{7D509595-D14E-47D6-8A68-8B34620DFE26}" dt="2025-06-26T13:40:49.533" v="374"/>
          <ac:graphicFrameMkLst>
            <pc:docMk/>
            <pc:sldMk cId="2069064702" sldId="385"/>
            <ac:graphicFrameMk id="10" creationId="{00000000-0000-0000-0000-000000000000}"/>
          </ac:graphicFrameMkLst>
        </pc:graphicFrameChg>
      </pc:sldChg>
      <pc:sldChg chg="modSp mod">
        <pc:chgData name="Ilpala Jenni" userId="1bca457e-f03a-4eef-8ccc-4f8152640db6" providerId="ADAL" clId="{7D509595-D14E-47D6-8A68-8B34620DFE26}" dt="2025-06-26T13:23:01.794" v="260" actId="20577"/>
        <pc:sldMkLst>
          <pc:docMk/>
          <pc:sldMk cId="3222603215" sldId="388"/>
        </pc:sldMkLst>
        <pc:spChg chg="mod">
          <ac:chgData name="Ilpala Jenni" userId="1bca457e-f03a-4eef-8ccc-4f8152640db6" providerId="ADAL" clId="{7D509595-D14E-47D6-8A68-8B34620DFE26}" dt="2025-06-26T13:22:30.454" v="254" actId="207"/>
          <ac:spMkLst>
            <pc:docMk/>
            <pc:sldMk cId="3222603215" sldId="388"/>
            <ac:spMk id="15" creationId="{A5DCB9F4-4B18-1DF2-CDCA-054FD62AD7C0}"/>
          </ac:spMkLst>
        </pc:spChg>
        <pc:spChg chg="mod">
          <ac:chgData name="Ilpala Jenni" userId="1bca457e-f03a-4eef-8ccc-4f8152640db6" providerId="ADAL" clId="{7D509595-D14E-47D6-8A68-8B34620DFE26}" dt="2025-06-26T13:23:01.794" v="260" actId="20577"/>
          <ac:spMkLst>
            <pc:docMk/>
            <pc:sldMk cId="3222603215" sldId="388"/>
            <ac:spMk id="21" creationId="{1FD93FA5-6A87-4790-B1A3-0DF5CA500542}"/>
          </ac:spMkLst>
        </pc:spChg>
      </pc:sldChg>
      <pc:sldChg chg="modSp mod">
        <pc:chgData name="Ilpala Jenni" userId="1bca457e-f03a-4eef-8ccc-4f8152640db6" providerId="ADAL" clId="{7D509595-D14E-47D6-8A68-8B34620DFE26}" dt="2025-06-26T13:42:46.521" v="399" actId="20577"/>
        <pc:sldMkLst>
          <pc:docMk/>
          <pc:sldMk cId="3536930060" sldId="394"/>
        </pc:sldMkLst>
        <pc:spChg chg="mod">
          <ac:chgData name="Ilpala Jenni" userId="1bca457e-f03a-4eef-8ccc-4f8152640db6" providerId="ADAL" clId="{7D509595-D14E-47D6-8A68-8B34620DFE26}" dt="2025-06-26T13:42:32.857" v="395" actId="20577"/>
          <ac:spMkLst>
            <pc:docMk/>
            <pc:sldMk cId="3536930060" sldId="394"/>
            <ac:spMk id="7" creationId="{EBE67008-81FB-CA69-41BB-827A9CA4EB14}"/>
          </ac:spMkLst>
        </pc:spChg>
        <pc:spChg chg="mod">
          <ac:chgData name="Ilpala Jenni" userId="1bca457e-f03a-4eef-8ccc-4f8152640db6" providerId="ADAL" clId="{7D509595-D14E-47D6-8A68-8B34620DFE26}" dt="2025-06-26T13:42:46.521" v="399" actId="20577"/>
          <ac:spMkLst>
            <pc:docMk/>
            <pc:sldMk cId="3536930060" sldId="394"/>
            <ac:spMk id="22" creationId="{09827599-43AD-420D-8175-6AF3D89B63FD}"/>
          </ac:spMkLst>
        </pc:spChg>
      </pc:sldChg>
      <pc:sldChg chg="modSp mod">
        <pc:chgData name="Ilpala Jenni" userId="1bca457e-f03a-4eef-8ccc-4f8152640db6" providerId="ADAL" clId="{7D509595-D14E-47D6-8A68-8B34620DFE26}" dt="2025-06-26T13:43:38.780" v="413" actId="14100"/>
        <pc:sldMkLst>
          <pc:docMk/>
          <pc:sldMk cId="1815163193" sldId="395"/>
        </pc:sldMkLst>
        <pc:spChg chg="mod">
          <ac:chgData name="Ilpala Jenni" userId="1bca457e-f03a-4eef-8ccc-4f8152640db6" providerId="ADAL" clId="{7D509595-D14E-47D6-8A68-8B34620DFE26}" dt="2025-06-26T13:43:38.780" v="413" actId="14100"/>
          <ac:spMkLst>
            <pc:docMk/>
            <pc:sldMk cId="1815163193" sldId="395"/>
            <ac:spMk id="15" creationId="{25B234E6-7F40-A6E3-3CE2-B7A2FF820A5B}"/>
          </ac:spMkLst>
        </pc:spChg>
        <pc:spChg chg="mod">
          <ac:chgData name="Ilpala Jenni" userId="1bca457e-f03a-4eef-8ccc-4f8152640db6" providerId="ADAL" clId="{7D509595-D14E-47D6-8A68-8B34620DFE26}" dt="2025-06-26T13:43:25.241" v="412" actId="20577"/>
          <ac:spMkLst>
            <pc:docMk/>
            <pc:sldMk cId="1815163193" sldId="395"/>
            <ac:spMk id="18" creationId="{90BF182F-6DA2-42C5-BCF7-BF13EC58D2FA}"/>
          </ac:spMkLst>
        </pc:spChg>
      </pc:sldChg>
      <pc:sldChg chg="modSp mod">
        <pc:chgData name="Ilpala Jenni" userId="1bca457e-f03a-4eef-8ccc-4f8152640db6" providerId="ADAL" clId="{7D509595-D14E-47D6-8A68-8B34620DFE26}" dt="2025-06-26T13:46:36.119" v="436" actId="20577"/>
        <pc:sldMkLst>
          <pc:docMk/>
          <pc:sldMk cId="1651934976" sldId="397"/>
        </pc:sldMkLst>
        <pc:spChg chg="mod">
          <ac:chgData name="Ilpala Jenni" userId="1bca457e-f03a-4eef-8ccc-4f8152640db6" providerId="ADAL" clId="{7D509595-D14E-47D6-8A68-8B34620DFE26}" dt="2025-06-26T13:46:16.576" v="430" actId="207"/>
          <ac:spMkLst>
            <pc:docMk/>
            <pc:sldMk cId="1651934976" sldId="397"/>
            <ac:spMk id="9" creationId="{BE439A67-1901-242C-67D5-ED505B8D0C25}"/>
          </ac:spMkLst>
        </pc:spChg>
        <pc:spChg chg="mod">
          <ac:chgData name="Ilpala Jenni" userId="1bca457e-f03a-4eef-8ccc-4f8152640db6" providerId="ADAL" clId="{7D509595-D14E-47D6-8A68-8B34620DFE26}" dt="2025-06-26T13:46:36.119" v="436" actId="20577"/>
          <ac:spMkLst>
            <pc:docMk/>
            <pc:sldMk cId="1651934976" sldId="397"/>
            <ac:spMk id="21" creationId="{2746D33D-ED6D-461A-B3B5-0A7FDF774116}"/>
          </ac:spMkLst>
        </pc:spChg>
      </pc:sldChg>
      <pc:sldChg chg="modSp mod">
        <pc:chgData name="Ilpala Jenni" userId="1bca457e-f03a-4eef-8ccc-4f8152640db6" providerId="ADAL" clId="{7D509595-D14E-47D6-8A68-8B34620DFE26}" dt="2025-06-26T13:47:53.679" v="450" actId="20577"/>
        <pc:sldMkLst>
          <pc:docMk/>
          <pc:sldMk cId="857237545" sldId="398"/>
        </pc:sldMkLst>
        <pc:spChg chg="mod">
          <ac:chgData name="Ilpala Jenni" userId="1bca457e-f03a-4eef-8ccc-4f8152640db6" providerId="ADAL" clId="{7D509595-D14E-47D6-8A68-8B34620DFE26}" dt="2025-06-26T13:47:33.866" v="446" actId="20577"/>
          <ac:spMkLst>
            <pc:docMk/>
            <pc:sldMk cId="857237545" sldId="398"/>
            <ac:spMk id="9" creationId="{6F5A4A09-F1DE-53C8-9FCF-A7C72D1900B6}"/>
          </ac:spMkLst>
        </pc:spChg>
        <pc:spChg chg="mod">
          <ac:chgData name="Ilpala Jenni" userId="1bca457e-f03a-4eef-8ccc-4f8152640db6" providerId="ADAL" clId="{7D509595-D14E-47D6-8A68-8B34620DFE26}" dt="2025-06-26T13:47:53.679" v="450" actId="20577"/>
          <ac:spMkLst>
            <pc:docMk/>
            <pc:sldMk cId="857237545" sldId="398"/>
            <ac:spMk id="22" creationId="{D3C400CC-8AC1-46BB-AB0B-68071DA3DFF9}"/>
          </ac:spMkLst>
        </pc:spChg>
      </pc:sldChg>
      <pc:sldChg chg="modSp mod">
        <pc:chgData name="Ilpala Jenni" userId="1bca457e-f03a-4eef-8ccc-4f8152640db6" providerId="ADAL" clId="{7D509595-D14E-47D6-8A68-8B34620DFE26}" dt="2025-06-26T13:49:03.674" v="462" actId="20577"/>
        <pc:sldMkLst>
          <pc:docMk/>
          <pc:sldMk cId="3677426770" sldId="399"/>
        </pc:sldMkLst>
        <pc:spChg chg="mod">
          <ac:chgData name="Ilpala Jenni" userId="1bca457e-f03a-4eef-8ccc-4f8152640db6" providerId="ADAL" clId="{7D509595-D14E-47D6-8A68-8B34620DFE26}" dt="2025-06-26T13:48:53.392" v="458" actId="20577"/>
          <ac:spMkLst>
            <pc:docMk/>
            <pc:sldMk cId="3677426770" sldId="399"/>
            <ac:spMk id="8" creationId="{EF25B137-B562-04ED-58CB-A19CAB44BB68}"/>
          </ac:spMkLst>
        </pc:spChg>
        <pc:spChg chg="mod">
          <ac:chgData name="Ilpala Jenni" userId="1bca457e-f03a-4eef-8ccc-4f8152640db6" providerId="ADAL" clId="{7D509595-D14E-47D6-8A68-8B34620DFE26}" dt="2025-06-26T13:49:03.674" v="462" actId="20577"/>
          <ac:spMkLst>
            <pc:docMk/>
            <pc:sldMk cId="3677426770" sldId="399"/>
            <ac:spMk id="18" creationId="{CD0A6061-4697-4815-8BBD-C3C966E5FCBF}"/>
          </ac:spMkLst>
        </pc:spChg>
      </pc:sldChg>
      <pc:sldChg chg="modSp mod">
        <pc:chgData name="Ilpala Jenni" userId="1bca457e-f03a-4eef-8ccc-4f8152640db6" providerId="ADAL" clId="{7D509595-D14E-47D6-8A68-8B34620DFE26}" dt="2025-06-26T13:25:50.331" v="275" actId="20577"/>
        <pc:sldMkLst>
          <pc:docMk/>
          <pc:sldMk cId="915816239" sldId="402"/>
        </pc:sldMkLst>
        <pc:spChg chg="mod">
          <ac:chgData name="Ilpala Jenni" userId="1bca457e-f03a-4eef-8ccc-4f8152640db6" providerId="ADAL" clId="{7D509595-D14E-47D6-8A68-8B34620DFE26}" dt="2025-06-26T13:24:54.400" v="269" actId="20577"/>
          <ac:spMkLst>
            <pc:docMk/>
            <pc:sldMk cId="915816239" sldId="402"/>
            <ac:spMk id="9" creationId="{63C948F9-D49A-4AF1-4058-0BEC79437AF4}"/>
          </ac:spMkLst>
        </pc:spChg>
        <pc:spChg chg="mod">
          <ac:chgData name="Ilpala Jenni" userId="1bca457e-f03a-4eef-8ccc-4f8152640db6" providerId="ADAL" clId="{7D509595-D14E-47D6-8A68-8B34620DFE26}" dt="2025-06-26T13:25:50.331" v="275" actId="20577"/>
          <ac:spMkLst>
            <pc:docMk/>
            <pc:sldMk cId="915816239" sldId="402"/>
            <ac:spMk id="21" creationId="{E20AB557-60E1-438B-962B-EDE2EC8A4381}"/>
          </ac:spMkLst>
        </pc:spChg>
      </pc:sldChg>
      <pc:sldChg chg="modSp mod">
        <pc:chgData name="Ilpala Jenni" userId="1bca457e-f03a-4eef-8ccc-4f8152640db6" providerId="ADAL" clId="{7D509595-D14E-47D6-8A68-8B34620DFE26}" dt="2025-06-26T13:27:49.033" v="291" actId="20577"/>
        <pc:sldMkLst>
          <pc:docMk/>
          <pc:sldMk cId="1268072738" sldId="403"/>
        </pc:sldMkLst>
        <pc:spChg chg="mod">
          <ac:chgData name="Ilpala Jenni" userId="1bca457e-f03a-4eef-8ccc-4f8152640db6" providerId="ADAL" clId="{7D509595-D14E-47D6-8A68-8B34620DFE26}" dt="2025-06-26T13:27:31.675" v="287" actId="20577"/>
          <ac:spMkLst>
            <pc:docMk/>
            <pc:sldMk cId="1268072738" sldId="403"/>
            <ac:spMk id="2" creationId="{00000000-0000-0000-0000-000000000000}"/>
          </ac:spMkLst>
        </pc:spChg>
        <pc:spChg chg="mod">
          <ac:chgData name="Ilpala Jenni" userId="1bca457e-f03a-4eef-8ccc-4f8152640db6" providerId="ADAL" clId="{7D509595-D14E-47D6-8A68-8B34620DFE26}" dt="2025-06-26T13:27:28.466" v="285" actId="20577"/>
          <ac:spMkLst>
            <pc:docMk/>
            <pc:sldMk cId="1268072738" sldId="403"/>
            <ac:spMk id="5" creationId="{E706D479-E73B-FC7F-B6BB-5588D81B3D06}"/>
          </ac:spMkLst>
        </pc:spChg>
        <pc:spChg chg="mod">
          <ac:chgData name="Ilpala Jenni" userId="1bca457e-f03a-4eef-8ccc-4f8152640db6" providerId="ADAL" clId="{7D509595-D14E-47D6-8A68-8B34620DFE26}" dt="2025-06-26T13:27:49.033" v="291" actId="20577"/>
          <ac:spMkLst>
            <pc:docMk/>
            <pc:sldMk cId="1268072738" sldId="403"/>
            <ac:spMk id="19" creationId="{DBF6649E-0090-4EAA-8998-F64A5784B0A3}"/>
          </ac:spMkLst>
        </pc:spChg>
      </pc:sldChg>
      <pc:sldChg chg="modSp mod">
        <pc:chgData name="Ilpala Jenni" userId="1bca457e-f03a-4eef-8ccc-4f8152640db6" providerId="ADAL" clId="{7D509595-D14E-47D6-8A68-8B34620DFE26}" dt="2025-06-26T13:31:49.005" v="325" actId="20577"/>
        <pc:sldMkLst>
          <pc:docMk/>
          <pc:sldMk cId="2340924475" sldId="404"/>
        </pc:sldMkLst>
        <pc:spChg chg="mod">
          <ac:chgData name="Ilpala Jenni" userId="1bca457e-f03a-4eef-8ccc-4f8152640db6" providerId="ADAL" clId="{7D509595-D14E-47D6-8A68-8B34620DFE26}" dt="2025-06-26T13:31:37.381" v="321" actId="20577"/>
          <ac:spMkLst>
            <pc:docMk/>
            <pc:sldMk cId="2340924475" sldId="404"/>
            <ac:spMk id="19" creationId="{84B95E4F-7C0E-4119-89C7-37EF14C80181}"/>
          </ac:spMkLst>
        </pc:spChg>
        <pc:spChg chg="mod">
          <ac:chgData name="Ilpala Jenni" userId="1bca457e-f03a-4eef-8ccc-4f8152640db6" providerId="ADAL" clId="{7D509595-D14E-47D6-8A68-8B34620DFE26}" dt="2025-06-26T13:31:49.005" v="325" actId="20577"/>
          <ac:spMkLst>
            <pc:docMk/>
            <pc:sldMk cId="2340924475" sldId="404"/>
            <ac:spMk id="21" creationId="{D0AF7E5D-6833-4ABE-84FF-F01C0E37DFFE}"/>
          </ac:spMkLst>
        </pc:spChg>
      </pc:sldChg>
      <pc:sldChg chg="modSp mod">
        <pc:chgData name="Ilpala Jenni" userId="1bca457e-f03a-4eef-8ccc-4f8152640db6" providerId="ADAL" clId="{7D509595-D14E-47D6-8A68-8B34620DFE26}" dt="2025-06-26T13:33:09.036" v="340" actId="20577"/>
        <pc:sldMkLst>
          <pc:docMk/>
          <pc:sldMk cId="4271117320" sldId="405"/>
        </pc:sldMkLst>
        <pc:spChg chg="mod">
          <ac:chgData name="Ilpala Jenni" userId="1bca457e-f03a-4eef-8ccc-4f8152640db6" providerId="ADAL" clId="{7D509595-D14E-47D6-8A68-8B34620DFE26}" dt="2025-06-26T13:32:58.310" v="334" actId="20577"/>
          <ac:spMkLst>
            <pc:docMk/>
            <pc:sldMk cId="4271117320" sldId="405"/>
            <ac:spMk id="9" creationId="{F34A6F5E-BCE5-FC9E-37A1-B219DE9957DA}"/>
          </ac:spMkLst>
        </pc:spChg>
        <pc:spChg chg="mod">
          <ac:chgData name="Ilpala Jenni" userId="1bca457e-f03a-4eef-8ccc-4f8152640db6" providerId="ADAL" clId="{7D509595-D14E-47D6-8A68-8B34620DFE26}" dt="2025-06-26T13:33:09.036" v="340" actId="20577"/>
          <ac:spMkLst>
            <pc:docMk/>
            <pc:sldMk cId="4271117320" sldId="405"/>
            <ac:spMk id="18" creationId="{FE009E22-1CA1-4DC9-AEB0-4C341E559AF7}"/>
          </ac:spMkLst>
        </pc:spChg>
      </pc:sldChg>
      <pc:sldChg chg="addSp delSp modSp mod">
        <pc:chgData name="Ilpala Jenni" userId="1bca457e-f03a-4eef-8ccc-4f8152640db6" providerId="ADAL" clId="{7D509595-D14E-47D6-8A68-8B34620DFE26}" dt="2025-06-26T13:21:22.238" v="247" actId="207"/>
        <pc:sldMkLst>
          <pc:docMk/>
          <pc:sldMk cId="624985564" sldId="406"/>
        </pc:sldMkLst>
        <pc:spChg chg="add del mod">
          <ac:chgData name="Ilpala Jenni" userId="1bca457e-f03a-4eef-8ccc-4f8152640db6" providerId="ADAL" clId="{7D509595-D14E-47D6-8A68-8B34620DFE26}" dt="2025-06-26T13:21:22.238" v="247" actId="207"/>
          <ac:spMkLst>
            <pc:docMk/>
            <pc:sldMk cId="624985564" sldId="406"/>
            <ac:spMk id="12" creationId="{17C02797-F099-B927-89A5-2B63F915C86E}"/>
          </ac:spMkLst>
        </pc:spChg>
      </pc:sldChg>
      <pc:sldChg chg="modSp mod">
        <pc:chgData name="Ilpala Jenni" userId="1bca457e-f03a-4eef-8ccc-4f8152640db6" providerId="ADAL" clId="{7D509595-D14E-47D6-8A68-8B34620DFE26}" dt="2025-06-26T13:29:04.735" v="303" actId="207"/>
        <pc:sldMkLst>
          <pc:docMk/>
          <pc:sldMk cId="584422227" sldId="407"/>
        </pc:sldMkLst>
        <pc:spChg chg="mod">
          <ac:chgData name="Ilpala Jenni" userId="1bca457e-f03a-4eef-8ccc-4f8152640db6" providerId="ADAL" clId="{7D509595-D14E-47D6-8A68-8B34620DFE26}" dt="2025-06-26T13:29:04.735" v="303" actId="207"/>
          <ac:spMkLst>
            <pc:docMk/>
            <pc:sldMk cId="584422227" sldId="407"/>
            <ac:spMk id="5" creationId="{0B150C1B-C0D1-9F31-9536-D0A5BD113741}"/>
          </ac:spMkLst>
        </pc:spChg>
        <pc:graphicFrameChg chg="mod">
          <ac:chgData name="Ilpala Jenni" userId="1bca457e-f03a-4eef-8ccc-4f8152640db6" providerId="ADAL" clId="{7D509595-D14E-47D6-8A68-8B34620DFE26}" dt="2025-06-26T13:28:15.640" v="294" actId="1076"/>
          <ac:graphicFrameMkLst>
            <pc:docMk/>
            <pc:sldMk cId="584422227" sldId="407"/>
            <ac:graphicFrameMk id="10" creationId="{00000000-0000-0000-0000-000000000000}"/>
          </ac:graphicFrameMkLst>
        </pc:graphicFrameChg>
      </pc:sldChg>
      <pc:sldChg chg="modSp mod">
        <pc:chgData name="Ilpala Jenni" userId="1bca457e-f03a-4eef-8ccc-4f8152640db6" providerId="ADAL" clId="{7D509595-D14E-47D6-8A68-8B34620DFE26}" dt="2025-06-26T13:40:19.780" v="370" actId="20577"/>
        <pc:sldMkLst>
          <pc:docMk/>
          <pc:sldMk cId="1221512817" sldId="408"/>
        </pc:sldMkLst>
        <pc:spChg chg="mod">
          <ac:chgData name="Ilpala Jenni" userId="1bca457e-f03a-4eef-8ccc-4f8152640db6" providerId="ADAL" clId="{7D509595-D14E-47D6-8A68-8B34620DFE26}" dt="2025-06-26T13:40:19.780" v="370" actId="20577"/>
          <ac:spMkLst>
            <pc:docMk/>
            <pc:sldMk cId="1221512817" sldId="408"/>
            <ac:spMk id="22" creationId="{0A442121-98A6-85E5-08DE-14C63A09BD93}"/>
          </ac:spMkLst>
        </pc:spChg>
      </pc:sldChg>
      <pc:sldChg chg="modSp mod">
        <pc:chgData name="Ilpala Jenni" userId="1bca457e-f03a-4eef-8ccc-4f8152640db6" providerId="ADAL" clId="{7D509595-D14E-47D6-8A68-8B34620DFE26}" dt="2025-06-26T13:45:18.214" v="423" actId="207"/>
        <pc:sldMkLst>
          <pc:docMk/>
          <pc:sldMk cId="82295624" sldId="409"/>
        </pc:sldMkLst>
        <pc:spChg chg="mod">
          <ac:chgData name="Ilpala Jenni" userId="1bca457e-f03a-4eef-8ccc-4f8152640db6" providerId="ADAL" clId="{7D509595-D14E-47D6-8A68-8B34620DFE26}" dt="2025-06-26T13:45:18.214" v="423" actId="207"/>
          <ac:spMkLst>
            <pc:docMk/>
            <pc:sldMk cId="82295624" sldId="409"/>
            <ac:spMk id="22" creationId="{4F7F67C4-A47E-B5B9-8471-A6A215EB5574}"/>
          </ac:spMkLst>
        </pc:spChg>
      </pc:sldChg>
      <pc:sldChg chg="modSp mod">
        <pc:chgData name="Ilpala Jenni" userId="1bca457e-f03a-4eef-8ccc-4f8152640db6" providerId="ADAL" clId="{7D509595-D14E-47D6-8A68-8B34620DFE26}" dt="2025-06-26T13:59:27.704" v="540" actId="1038"/>
        <pc:sldMkLst>
          <pc:docMk/>
          <pc:sldMk cId="720896800" sldId="412"/>
        </pc:sldMkLst>
        <pc:spChg chg="mod">
          <ac:chgData name="Ilpala Jenni" userId="1bca457e-f03a-4eef-8ccc-4f8152640db6" providerId="ADAL" clId="{7D509595-D14E-47D6-8A68-8B34620DFE26}" dt="2025-06-26T13:59:27.704" v="540" actId="1038"/>
          <ac:spMkLst>
            <pc:docMk/>
            <pc:sldMk cId="720896800" sldId="412"/>
            <ac:spMk id="7" creationId="{97417CE9-1BDF-F38D-2ED0-BF58B8270527}"/>
          </ac:spMkLst>
        </pc:spChg>
        <pc:spChg chg="mod">
          <ac:chgData name="Ilpala Jenni" userId="1bca457e-f03a-4eef-8ccc-4f8152640db6" providerId="ADAL" clId="{7D509595-D14E-47D6-8A68-8B34620DFE26}" dt="2025-06-26T13:59:14.718" v="532" actId="1076"/>
          <ac:spMkLst>
            <pc:docMk/>
            <pc:sldMk cId="720896800" sldId="412"/>
            <ac:spMk id="22" creationId="{10277A9D-DCEF-4923-2B62-A9C9BF575A21}"/>
          </ac:spMkLst>
        </pc:spChg>
        <pc:graphicFrameChg chg="mod">
          <ac:chgData name="Ilpala Jenni" userId="1bca457e-f03a-4eef-8ccc-4f8152640db6" providerId="ADAL" clId="{7D509595-D14E-47D6-8A68-8B34620DFE26}" dt="2025-06-26T13:59:11.547" v="531"/>
          <ac:graphicFrameMkLst>
            <pc:docMk/>
            <pc:sldMk cId="720896800" sldId="412"/>
            <ac:graphicFrameMk id="10" creationId="{00000000-0000-0000-0000-000000000000}"/>
          </ac:graphicFrameMkLst>
        </pc:graphicFrameChg>
      </pc:sldChg>
      <pc:sldChg chg="modSp mod">
        <pc:chgData name="Ilpala Jenni" userId="1bca457e-f03a-4eef-8ccc-4f8152640db6" providerId="ADAL" clId="{7D509595-D14E-47D6-8A68-8B34620DFE26}" dt="2025-06-26T14:01:40.170" v="566" actId="1076"/>
        <pc:sldMkLst>
          <pc:docMk/>
          <pc:sldMk cId="3547294027" sldId="413"/>
        </pc:sldMkLst>
        <pc:spChg chg="mod">
          <ac:chgData name="Ilpala Jenni" userId="1bca457e-f03a-4eef-8ccc-4f8152640db6" providerId="ADAL" clId="{7D509595-D14E-47D6-8A68-8B34620DFE26}" dt="2025-06-26T14:01:40.170" v="566" actId="1076"/>
          <ac:spMkLst>
            <pc:docMk/>
            <pc:sldMk cId="3547294027" sldId="413"/>
            <ac:spMk id="21" creationId="{3B26E8CC-9702-995E-F0EF-294AA6509710}"/>
          </ac:spMkLst>
        </pc:spChg>
        <pc:spChg chg="mod">
          <ac:chgData name="Ilpala Jenni" userId="1bca457e-f03a-4eef-8ccc-4f8152640db6" providerId="ADAL" clId="{7D509595-D14E-47D6-8A68-8B34620DFE26}" dt="2025-06-26T14:01:25.072" v="559" actId="207"/>
          <ac:spMkLst>
            <pc:docMk/>
            <pc:sldMk cId="3547294027" sldId="413"/>
            <ac:spMk id="23" creationId="{E815C0B4-C658-CD45-6252-9B589305177B}"/>
          </ac:spMkLst>
        </pc:spChg>
        <pc:graphicFrameChg chg="mod">
          <ac:chgData name="Ilpala Jenni" userId="1bca457e-f03a-4eef-8ccc-4f8152640db6" providerId="ADAL" clId="{7D509595-D14E-47D6-8A68-8B34620DFE26}" dt="2025-06-26T14:01:12.846" v="551"/>
          <ac:graphicFrameMkLst>
            <pc:docMk/>
            <pc:sldMk cId="3547294027" sldId="413"/>
            <ac:graphicFrameMk id="10" creationId="{00000000-0000-0000-0000-000000000000}"/>
          </ac:graphicFrameMkLst>
        </pc:graphicFrameChg>
      </pc:sldChg>
      <pc:sldChg chg="modSp mod">
        <pc:chgData name="Ilpala Jenni" userId="1bca457e-f03a-4eef-8ccc-4f8152640db6" providerId="ADAL" clId="{7D509595-D14E-47D6-8A68-8B34620DFE26}" dt="2025-06-26T12:52:28.476" v="23" actId="20577"/>
        <pc:sldMkLst>
          <pc:docMk/>
          <pc:sldMk cId="902088894" sldId="415"/>
        </pc:sldMkLst>
        <pc:spChg chg="mod">
          <ac:chgData name="Ilpala Jenni" userId="1bca457e-f03a-4eef-8ccc-4f8152640db6" providerId="ADAL" clId="{7D509595-D14E-47D6-8A68-8B34620DFE26}" dt="2025-06-26T12:52:28.476" v="23" actId="20577"/>
          <ac:spMkLst>
            <pc:docMk/>
            <pc:sldMk cId="902088894" sldId="415"/>
            <ac:spMk id="18" creationId="{5A03D4C0-2268-2243-588B-40006D7CD52C}"/>
          </ac:spMkLst>
        </pc:spChg>
      </pc:sldChg>
      <pc:sldChg chg="modSp mod">
        <pc:chgData name="Ilpala Jenni" userId="1bca457e-f03a-4eef-8ccc-4f8152640db6" providerId="ADAL" clId="{7D509595-D14E-47D6-8A68-8B34620DFE26}" dt="2025-06-26T13:11:46.883" v="204" actId="20577"/>
        <pc:sldMkLst>
          <pc:docMk/>
          <pc:sldMk cId="998680939" sldId="420"/>
        </pc:sldMkLst>
        <pc:spChg chg="mod">
          <ac:chgData name="Ilpala Jenni" userId="1bca457e-f03a-4eef-8ccc-4f8152640db6" providerId="ADAL" clId="{7D509595-D14E-47D6-8A68-8B34620DFE26}" dt="2025-06-26T13:11:46.883" v="204" actId="20577"/>
          <ac:spMkLst>
            <pc:docMk/>
            <pc:sldMk cId="998680939" sldId="420"/>
            <ac:spMk id="5" creationId="{4ACEEF32-E1C2-44E8-8D05-343B382B2E3B}"/>
          </ac:spMkLst>
        </pc:spChg>
        <pc:spChg chg="mod">
          <ac:chgData name="Ilpala Jenni" userId="1bca457e-f03a-4eef-8ccc-4f8152640db6" providerId="ADAL" clId="{7D509595-D14E-47D6-8A68-8B34620DFE26}" dt="2025-06-26T12:59:52.299" v="50" actId="207"/>
          <ac:spMkLst>
            <pc:docMk/>
            <pc:sldMk cId="998680939" sldId="420"/>
            <ac:spMk id="12" creationId="{2DB70780-75C6-FAF5-B49F-F99C2C3FD2C1}"/>
          </ac:spMkLst>
        </pc:spChg>
        <pc:spChg chg="mod">
          <ac:chgData name="Ilpala Jenni" userId="1bca457e-f03a-4eef-8ccc-4f8152640db6" providerId="ADAL" clId="{7D509595-D14E-47D6-8A68-8B34620DFE26}" dt="2025-06-26T13:00:13.485" v="54" actId="207"/>
          <ac:spMkLst>
            <pc:docMk/>
            <pc:sldMk cId="998680939" sldId="420"/>
            <ac:spMk id="16" creationId="{F9FD5FF4-BE6D-E176-B910-23CD3B6C005B}"/>
          </ac:spMkLst>
        </pc:spChg>
        <pc:spChg chg="mod">
          <ac:chgData name="Ilpala Jenni" userId="1bca457e-f03a-4eef-8ccc-4f8152640db6" providerId="ADAL" clId="{7D509595-D14E-47D6-8A68-8B34620DFE26}" dt="2025-06-26T13:00:25.296" v="58" actId="1036"/>
          <ac:spMkLst>
            <pc:docMk/>
            <pc:sldMk cId="998680939" sldId="420"/>
            <ac:spMk id="26" creationId="{FBF0C891-18A5-2490-CF20-85A5811280B9}"/>
          </ac:spMkLst>
        </pc:spChg>
      </pc:sldChg>
      <pc:sldChg chg="modSp mod">
        <pc:chgData name="Ilpala Jenni" userId="1bca457e-f03a-4eef-8ccc-4f8152640db6" providerId="ADAL" clId="{7D509595-D14E-47D6-8A68-8B34620DFE26}" dt="2025-06-26T12:52:17.876" v="15" actId="20577"/>
        <pc:sldMkLst>
          <pc:docMk/>
          <pc:sldMk cId="3768803066" sldId="422"/>
        </pc:sldMkLst>
        <pc:spChg chg="mod">
          <ac:chgData name="Ilpala Jenni" userId="1bca457e-f03a-4eef-8ccc-4f8152640db6" providerId="ADAL" clId="{7D509595-D14E-47D6-8A68-8B34620DFE26}" dt="2025-06-26T12:52:17.876" v="15" actId="20577"/>
          <ac:spMkLst>
            <pc:docMk/>
            <pc:sldMk cId="3768803066" sldId="422"/>
            <ac:spMk id="5" creationId="{C2B3EE39-3B8C-7808-9A8C-BC4A475F6AE1}"/>
          </ac:spMkLst>
        </pc:spChg>
      </pc:sldChg>
      <pc:sldChg chg="modSp mod">
        <pc:chgData name="Ilpala Jenni" userId="1bca457e-f03a-4eef-8ccc-4f8152640db6" providerId="ADAL" clId="{7D509595-D14E-47D6-8A68-8B34620DFE26}" dt="2025-06-26T12:58:54.639" v="47" actId="27918"/>
        <pc:sldMkLst>
          <pc:docMk/>
          <pc:sldMk cId="279656624" sldId="432"/>
        </pc:sldMkLst>
        <pc:graphicFrameChg chg="mod">
          <ac:chgData name="Ilpala Jenni" userId="1bca457e-f03a-4eef-8ccc-4f8152640db6" providerId="ADAL" clId="{7D509595-D14E-47D6-8A68-8B34620DFE26}" dt="2025-06-26T12:58:33.601" v="41"/>
          <ac:graphicFrameMkLst>
            <pc:docMk/>
            <pc:sldMk cId="279656624" sldId="432"/>
            <ac:graphicFrameMk id="8" creationId="{0EA30AAE-2446-E085-5940-83AB7B9A97AC}"/>
          </ac:graphicFrameMkLst>
        </pc:graphicFrameChg>
      </pc:sldChg>
      <pc:sldChg chg="modSp mod">
        <pc:chgData name="Ilpala Jenni" userId="1bca457e-f03a-4eef-8ccc-4f8152640db6" providerId="ADAL" clId="{7D509595-D14E-47D6-8A68-8B34620DFE26}" dt="2025-06-26T13:52:22.345" v="484" actId="20577"/>
        <pc:sldMkLst>
          <pc:docMk/>
          <pc:sldMk cId="1305949738" sldId="435"/>
        </pc:sldMkLst>
        <pc:spChg chg="mod">
          <ac:chgData name="Ilpala Jenni" userId="1bca457e-f03a-4eef-8ccc-4f8152640db6" providerId="ADAL" clId="{7D509595-D14E-47D6-8A68-8B34620DFE26}" dt="2025-06-26T13:52:22.345" v="484" actId="20577"/>
          <ac:spMkLst>
            <pc:docMk/>
            <pc:sldMk cId="1305949738" sldId="435"/>
            <ac:spMk id="7" creationId="{B17639F8-FDEC-9D72-C485-EE0C19290BBB}"/>
          </ac:spMkLst>
        </pc:spChg>
      </pc:sldChg>
      <pc:sldChg chg="modSp mod">
        <pc:chgData name="Ilpala Jenni" userId="1bca457e-f03a-4eef-8ccc-4f8152640db6" providerId="ADAL" clId="{7D509595-D14E-47D6-8A68-8B34620DFE26}" dt="2025-06-26T13:53:06.941" v="492" actId="20577"/>
        <pc:sldMkLst>
          <pc:docMk/>
          <pc:sldMk cId="3874217587" sldId="436"/>
        </pc:sldMkLst>
        <pc:spChg chg="mod">
          <ac:chgData name="Ilpala Jenni" userId="1bca457e-f03a-4eef-8ccc-4f8152640db6" providerId="ADAL" clId="{7D509595-D14E-47D6-8A68-8B34620DFE26}" dt="2025-06-26T13:53:06.941" v="492" actId="20577"/>
          <ac:spMkLst>
            <pc:docMk/>
            <pc:sldMk cId="3874217587" sldId="436"/>
            <ac:spMk id="24" creationId="{4CEFCB05-CE29-702D-10B6-7E7FB01B2FBC}"/>
          </ac:spMkLst>
        </pc:spChg>
      </pc:sldChg>
      <pc:sldChg chg="modSp mod">
        <pc:chgData name="Ilpala Jenni" userId="1bca457e-f03a-4eef-8ccc-4f8152640db6" providerId="ADAL" clId="{7D509595-D14E-47D6-8A68-8B34620DFE26}" dt="2025-06-26T13:53:16.598" v="494" actId="27918"/>
        <pc:sldMkLst>
          <pc:docMk/>
          <pc:sldMk cId="3462417730" sldId="437"/>
        </pc:sldMkLst>
        <pc:spChg chg="mod">
          <ac:chgData name="Ilpala Jenni" userId="1bca457e-f03a-4eef-8ccc-4f8152640db6" providerId="ADAL" clId="{7D509595-D14E-47D6-8A68-8B34620DFE26}" dt="2025-06-26T13:38:11.880" v="358" actId="20577"/>
          <ac:spMkLst>
            <pc:docMk/>
            <pc:sldMk cId="3462417730" sldId="437"/>
            <ac:spMk id="22" creationId="{50E2756B-9F31-490D-89AC-8500539D1AB4}"/>
          </ac:spMkLst>
        </pc:spChg>
      </pc:sldChg>
      <pc:sldChg chg="modSp mod">
        <pc:chgData name="Ilpala Jenni" userId="1bca457e-f03a-4eef-8ccc-4f8152640db6" providerId="ADAL" clId="{7D509595-D14E-47D6-8A68-8B34620DFE26}" dt="2025-06-26T13:53:49.585" v="496" actId="27918"/>
        <pc:sldMkLst>
          <pc:docMk/>
          <pc:sldMk cId="1027419029" sldId="438"/>
        </pc:sldMkLst>
        <pc:spChg chg="mod">
          <ac:chgData name="Ilpala Jenni" userId="1bca457e-f03a-4eef-8ccc-4f8152640db6" providerId="ADAL" clId="{7D509595-D14E-47D6-8A68-8B34620DFE26}" dt="2025-06-26T13:49:56.113" v="472" actId="1076"/>
          <ac:spMkLst>
            <pc:docMk/>
            <pc:sldMk cId="1027419029" sldId="438"/>
            <ac:spMk id="22" creationId="{93FD4381-E1BC-82E5-E3A5-DA9AB38BA79D}"/>
          </ac:spMkLst>
        </pc:spChg>
        <pc:graphicFrameChg chg="mod">
          <ac:chgData name="Ilpala Jenni" userId="1bca457e-f03a-4eef-8ccc-4f8152640db6" providerId="ADAL" clId="{7D509595-D14E-47D6-8A68-8B34620DFE26}" dt="2025-06-26T13:49:51.589" v="470"/>
          <ac:graphicFrameMkLst>
            <pc:docMk/>
            <pc:sldMk cId="1027419029" sldId="438"/>
            <ac:graphicFrameMk id="6" creationId="{00000000-0000-0000-0000-000000000000}"/>
          </ac:graphicFrameMkLst>
        </pc:graphicFrameChg>
      </pc:sldChg>
      <pc:sldChg chg="mod">
        <pc:chgData name="Ilpala Jenni" userId="1bca457e-f03a-4eef-8ccc-4f8152640db6" providerId="ADAL" clId="{7D509595-D14E-47D6-8A68-8B34620DFE26}" dt="2025-06-26T13:54:25.275" v="499" actId="27918"/>
        <pc:sldMkLst>
          <pc:docMk/>
          <pc:sldMk cId="1403374442" sldId="439"/>
        </pc:sldMkLst>
      </pc:sldChg>
      <pc:sldChg chg="modSp mod">
        <pc:chgData name="Ilpala Jenni" userId="1bca457e-f03a-4eef-8ccc-4f8152640db6" providerId="ADAL" clId="{7D509595-D14E-47D6-8A68-8B34620DFE26}" dt="2025-06-26T13:55:29.012" v="505" actId="20577"/>
        <pc:sldMkLst>
          <pc:docMk/>
          <pc:sldMk cId="615014733" sldId="440"/>
        </pc:sldMkLst>
        <pc:spChg chg="mod">
          <ac:chgData name="Ilpala Jenni" userId="1bca457e-f03a-4eef-8ccc-4f8152640db6" providerId="ADAL" clId="{7D509595-D14E-47D6-8A68-8B34620DFE26}" dt="2025-06-26T13:55:29.012" v="505" actId="20577"/>
          <ac:spMkLst>
            <pc:docMk/>
            <pc:sldMk cId="615014733" sldId="440"/>
            <ac:spMk id="25" creationId="{0054DD3F-7085-4EAB-8EA2-F527F9F70297}"/>
          </ac:spMkLst>
        </pc:spChg>
      </pc:sldChg>
      <pc:sldChg chg="addSp delSp modSp mod">
        <pc:chgData name="Ilpala Jenni" userId="1bca457e-f03a-4eef-8ccc-4f8152640db6" providerId="ADAL" clId="{7D509595-D14E-47D6-8A68-8B34620DFE26}" dt="2025-06-26T13:00:43.587" v="65"/>
        <pc:sldMkLst>
          <pc:docMk/>
          <pc:sldMk cId="1573967534" sldId="441"/>
        </pc:sldMkLst>
        <pc:spChg chg="mod">
          <ac:chgData name="Ilpala Jenni" userId="1bca457e-f03a-4eef-8ccc-4f8152640db6" providerId="ADAL" clId="{7D509595-D14E-47D6-8A68-8B34620DFE26}" dt="2025-06-26T13:00:43.587" v="65"/>
          <ac:spMkLst>
            <pc:docMk/>
            <pc:sldMk cId="1573967534" sldId="441"/>
            <ac:spMk id="11" creationId="{48F2C4CC-E9C8-9F91-25E5-2745089921BD}"/>
          </ac:spMkLst>
        </pc:spChg>
        <pc:spChg chg="mod">
          <ac:chgData name="Ilpala Jenni" userId="1bca457e-f03a-4eef-8ccc-4f8152640db6" providerId="ADAL" clId="{7D509595-D14E-47D6-8A68-8B34620DFE26}" dt="2025-06-26T13:00:43.587" v="65"/>
          <ac:spMkLst>
            <pc:docMk/>
            <pc:sldMk cId="1573967534" sldId="441"/>
            <ac:spMk id="16" creationId="{499DBB5A-1509-9A05-F7F6-7F80556DAA90}"/>
          </ac:spMkLst>
        </pc:spChg>
        <pc:spChg chg="mod">
          <ac:chgData name="Ilpala Jenni" userId="1bca457e-f03a-4eef-8ccc-4f8152640db6" providerId="ADAL" clId="{7D509595-D14E-47D6-8A68-8B34620DFE26}" dt="2025-06-26T13:00:43.587" v="65"/>
          <ac:spMkLst>
            <pc:docMk/>
            <pc:sldMk cId="1573967534" sldId="441"/>
            <ac:spMk id="17" creationId="{F0B38A1D-DABF-BAC7-F8DC-5A466491146F}"/>
          </ac:spMkLst>
        </pc:spChg>
        <pc:spChg chg="mod">
          <ac:chgData name="Ilpala Jenni" userId="1bca457e-f03a-4eef-8ccc-4f8152640db6" providerId="ADAL" clId="{7D509595-D14E-47D6-8A68-8B34620DFE26}" dt="2025-06-26T13:00:43.587" v="65"/>
          <ac:spMkLst>
            <pc:docMk/>
            <pc:sldMk cId="1573967534" sldId="441"/>
            <ac:spMk id="18" creationId="{BB21DBF9-F228-2A67-A9B1-3FEA34927AF1}"/>
          </ac:spMkLst>
        </pc:spChg>
        <pc:spChg chg="del mod">
          <ac:chgData name="Ilpala Jenni" userId="1bca457e-f03a-4eef-8ccc-4f8152640db6" providerId="ADAL" clId="{7D509595-D14E-47D6-8A68-8B34620DFE26}" dt="2025-06-26T13:00:42.622" v="64" actId="478"/>
          <ac:spMkLst>
            <pc:docMk/>
            <pc:sldMk cId="1573967534" sldId="441"/>
            <ac:spMk id="19" creationId="{E9FB02CF-6B90-A053-673C-4330251F4A2F}"/>
          </ac:spMkLst>
        </pc:spChg>
        <pc:spChg chg="add mod">
          <ac:chgData name="Ilpala Jenni" userId="1bca457e-f03a-4eef-8ccc-4f8152640db6" providerId="ADAL" clId="{7D509595-D14E-47D6-8A68-8B34620DFE26}" dt="2025-06-26T13:00:43.587" v="65"/>
          <ac:spMkLst>
            <pc:docMk/>
            <pc:sldMk cId="1573967534" sldId="441"/>
            <ac:spMk id="23" creationId="{CC338336-0557-F0AD-5A2F-898FBADDDF66}"/>
          </ac:spMkLst>
        </pc:spChg>
        <pc:grpChg chg="del">
          <ac:chgData name="Ilpala Jenni" userId="1bca457e-f03a-4eef-8ccc-4f8152640db6" providerId="ADAL" clId="{7D509595-D14E-47D6-8A68-8B34620DFE26}" dt="2025-06-26T13:00:39.331" v="62" actId="478"/>
          <ac:grpSpMkLst>
            <pc:docMk/>
            <pc:sldMk cId="1573967534" sldId="441"/>
            <ac:grpSpMk id="3" creationId="{78375F69-232B-FB85-161F-F6178BFAC13F}"/>
          </ac:grpSpMkLst>
        </pc:grpChg>
        <pc:grpChg chg="add mod">
          <ac:chgData name="Ilpala Jenni" userId="1bca457e-f03a-4eef-8ccc-4f8152640db6" providerId="ADAL" clId="{7D509595-D14E-47D6-8A68-8B34620DFE26}" dt="2025-06-26T13:00:43.587" v="65"/>
          <ac:grpSpMkLst>
            <pc:docMk/>
            <pc:sldMk cId="1573967534" sldId="441"/>
            <ac:grpSpMk id="9" creationId="{1A4A17B6-0D63-702F-8680-95E089711602}"/>
          </ac:grpSpMkLst>
        </pc:grpChg>
        <pc:grpChg chg="mod">
          <ac:chgData name="Ilpala Jenni" userId="1bca457e-f03a-4eef-8ccc-4f8152640db6" providerId="ADAL" clId="{7D509595-D14E-47D6-8A68-8B34620DFE26}" dt="2025-06-26T13:00:43.587" v="65"/>
          <ac:grpSpMkLst>
            <pc:docMk/>
            <pc:sldMk cId="1573967534" sldId="441"/>
            <ac:grpSpMk id="13" creationId="{3184D3BD-8DE6-A29A-B12D-09C02C0FC8EE}"/>
          </ac:grpSpMkLst>
        </pc:gr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896500206429311E-2"/>
          <c:y val="2.9186431664566546E-2"/>
          <c:w val="0.91125729403944622"/>
          <c:h val="0.76565984202096959"/>
        </c:manualLayout>
      </c:layout>
      <c:lineChart>
        <c:grouping val="standard"/>
        <c:varyColors val="0"/>
        <c:ser>
          <c:idx val="1"/>
          <c:order val="0"/>
          <c:tx>
            <c:strRef>
              <c:f>Taul1!$C$1</c:f>
              <c:strCache>
                <c:ptCount val="1"/>
                <c:pt idx="0">
                  <c:v>3 kuukautta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26-472E-A8A2-36780613BF4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2D26-472E-A8A2-36780613BF4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2D26-472E-A8A2-36780613BF4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2D26-472E-A8A2-36780613BF4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2D26-472E-A8A2-36780613BF4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2D26-472E-A8A2-36780613BF4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D26-472E-A8A2-36780613BF4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2D26-472E-A8A2-36780613BF4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2D26-472E-A8A2-36780613BF4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D26-472E-A8A2-36780613BF4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26-472E-A8A2-36780613BF4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26-472E-A8A2-36780613BF4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D26-472E-A8A2-36780613BF4B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D26-472E-A8A2-36780613BF4B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D26-472E-A8A2-36780613BF4B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D26-472E-A8A2-36780613BF4B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D26-472E-A8A2-36780613BF4B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D26-472E-A8A2-36780613BF4B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D26-472E-A8A2-36780613BF4B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D26-472E-A8A2-36780613BF4B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D26-472E-A8A2-36780613BF4B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D26-472E-A8A2-36780613BF4B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D26-472E-A8A2-36780613BF4B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D26-472E-A8A2-36780613BF4B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D26-472E-A8A2-36780613BF4B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D26-472E-A8A2-36780613BF4B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D26-472E-A8A2-36780613BF4B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D26-472E-A8A2-36780613BF4B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D26-472E-A8A2-36780613BF4B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D26-472E-A8A2-36780613BF4B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D26-472E-A8A2-36780613BF4B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D26-472E-A8A2-36780613BF4B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D26-472E-A8A2-36780613BF4B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D26-472E-A8A2-36780613BF4B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D26-472E-A8A2-36780613BF4B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D26-472E-A8A2-36780613BF4B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D26-472E-A8A2-36780613BF4B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D26-472E-A8A2-36780613BF4B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D26-472E-A8A2-36780613BF4B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D26-472E-A8A2-36780613BF4B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D26-472E-A8A2-36780613BF4B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D26-472E-A8A2-36780613BF4B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26-472E-A8A2-36780613BF4B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D26-472E-A8A2-36780613BF4B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2E-446D-9399-A43E52BD4FA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Taul1!$A$6:$B$51</c:f>
              <c:multiLvlStrCache>
                <c:ptCount val="4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I</c:v>
                  </c:pt>
                  <c:pt idx="29">
                    <c:v>II</c:v>
                  </c:pt>
                  <c:pt idx="30">
                    <c:v>III</c:v>
                  </c:pt>
                  <c:pt idx="31">
                    <c:v>IV</c:v>
                  </c:pt>
                  <c:pt idx="32">
                    <c:v>I</c:v>
                  </c:pt>
                  <c:pt idx="33">
                    <c:v>II</c:v>
                  </c:pt>
                  <c:pt idx="34">
                    <c:v>III</c:v>
                  </c:pt>
                  <c:pt idx="35">
                    <c:v>IV</c:v>
                  </c:pt>
                  <c:pt idx="36">
                    <c:v>I</c:v>
                  </c:pt>
                  <c:pt idx="37">
                    <c:v>II</c:v>
                  </c:pt>
                  <c:pt idx="38">
                    <c:v>III</c:v>
                  </c:pt>
                  <c:pt idx="39">
                    <c:v>IV</c:v>
                  </c:pt>
                  <c:pt idx="40">
                    <c:v>I</c:v>
                  </c:pt>
                  <c:pt idx="41">
                    <c:v>II</c:v>
                  </c:pt>
                  <c:pt idx="42">
                    <c:v>III</c:v>
                  </c:pt>
                  <c:pt idx="43">
                    <c:v>IV</c:v>
                  </c:pt>
                  <c:pt idx="44">
                    <c:v>I</c:v>
                  </c:pt>
                  <c:pt idx="45">
                    <c:v>II</c:v>
                  </c:pt>
                </c:lvl>
                <c:lvl>
                  <c:pt idx="0">
                    <c:v>2014</c:v>
                  </c:pt>
                  <c:pt idx="4">
                    <c:v>2015</c:v>
                  </c:pt>
                  <c:pt idx="8">
                    <c:v>2016</c:v>
                  </c:pt>
                  <c:pt idx="12">
                    <c:v>2017</c:v>
                  </c:pt>
                  <c:pt idx="16">
                    <c:v>2018</c:v>
                  </c:pt>
                  <c:pt idx="20">
                    <c:v>2019</c:v>
                  </c:pt>
                  <c:pt idx="24">
                    <c:v>2020</c:v>
                  </c:pt>
                  <c:pt idx="28">
                    <c:v>2021</c:v>
                  </c:pt>
                  <c:pt idx="32">
                    <c:v>2022</c:v>
                  </c:pt>
                  <c:pt idx="36">
                    <c:v>2023</c:v>
                  </c:pt>
                  <c:pt idx="40">
                    <c:v>2024</c:v>
                  </c:pt>
                  <c:pt idx="44">
                    <c:v>2025</c:v>
                  </c:pt>
                </c:lvl>
              </c:multiLvlStrCache>
            </c:multiLvlStrRef>
          </c:cat>
          <c:val>
            <c:numRef>
              <c:f>Taul1!$C$6:$C$51</c:f>
              <c:numCache>
                <c:formatCode>General</c:formatCode>
                <c:ptCount val="46"/>
                <c:pt idx="0">
                  <c:v>-17</c:v>
                </c:pt>
                <c:pt idx="1">
                  <c:v>-27</c:v>
                </c:pt>
                <c:pt idx="2">
                  <c:v>-12</c:v>
                </c:pt>
                <c:pt idx="3">
                  <c:v>-9</c:v>
                </c:pt>
                <c:pt idx="4">
                  <c:v>13.3</c:v>
                </c:pt>
                <c:pt idx="5">
                  <c:v>14.1</c:v>
                </c:pt>
                <c:pt idx="6">
                  <c:v>3.1</c:v>
                </c:pt>
                <c:pt idx="7">
                  <c:v>16.7</c:v>
                </c:pt>
                <c:pt idx="8">
                  <c:v>14</c:v>
                </c:pt>
                <c:pt idx="9">
                  <c:v>37</c:v>
                </c:pt>
                <c:pt idx="10">
                  <c:v>34</c:v>
                </c:pt>
                <c:pt idx="11">
                  <c:v>56</c:v>
                </c:pt>
                <c:pt idx="12">
                  <c:v>33</c:v>
                </c:pt>
                <c:pt idx="13">
                  <c:v>12</c:v>
                </c:pt>
                <c:pt idx="14">
                  <c:v>30</c:v>
                </c:pt>
                <c:pt idx="15">
                  <c:v>41</c:v>
                </c:pt>
                <c:pt idx="16">
                  <c:v>33</c:v>
                </c:pt>
                <c:pt idx="17">
                  <c:v>24</c:v>
                </c:pt>
                <c:pt idx="18">
                  <c:v>11</c:v>
                </c:pt>
                <c:pt idx="19">
                  <c:v>7</c:v>
                </c:pt>
                <c:pt idx="20">
                  <c:v>13</c:v>
                </c:pt>
                <c:pt idx="21">
                  <c:v>-2</c:v>
                </c:pt>
                <c:pt idx="22">
                  <c:v>-3</c:v>
                </c:pt>
                <c:pt idx="23">
                  <c:v>13</c:v>
                </c:pt>
                <c:pt idx="24">
                  <c:v>-46</c:v>
                </c:pt>
                <c:pt idx="25">
                  <c:v>3</c:v>
                </c:pt>
                <c:pt idx="26">
                  <c:v>-4</c:v>
                </c:pt>
                <c:pt idx="27">
                  <c:v>2.4</c:v>
                </c:pt>
                <c:pt idx="28">
                  <c:v>60</c:v>
                </c:pt>
                <c:pt idx="29">
                  <c:v>17</c:v>
                </c:pt>
                <c:pt idx="30">
                  <c:v>-19</c:v>
                </c:pt>
                <c:pt idx="31">
                  <c:v>2</c:v>
                </c:pt>
                <c:pt idx="32">
                  <c:v>-24</c:v>
                </c:pt>
                <c:pt idx="33">
                  <c:v>-16</c:v>
                </c:pt>
                <c:pt idx="34">
                  <c:v>-34</c:v>
                </c:pt>
                <c:pt idx="35">
                  <c:v>-70</c:v>
                </c:pt>
                <c:pt idx="36">
                  <c:v>-37</c:v>
                </c:pt>
                <c:pt idx="37">
                  <c:v>-43</c:v>
                </c:pt>
                <c:pt idx="38">
                  <c:v>0</c:v>
                </c:pt>
                <c:pt idx="39">
                  <c:v>39</c:v>
                </c:pt>
                <c:pt idx="40">
                  <c:v>33</c:v>
                </c:pt>
                <c:pt idx="41">
                  <c:v>67</c:v>
                </c:pt>
                <c:pt idx="42">
                  <c:v>78</c:v>
                </c:pt>
                <c:pt idx="43">
                  <c:v>80</c:v>
                </c:pt>
                <c:pt idx="44">
                  <c:v>49</c:v>
                </c:pt>
                <c:pt idx="45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7F-42D6-89B6-DABF4DBB6347}"/>
            </c:ext>
          </c:extLst>
        </c:ser>
        <c:ser>
          <c:idx val="2"/>
          <c:order val="1"/>
          <c:tx>
            <c:strRef>
              <c:f>Taul1!$D$1</c:f>
              <c:strCache>
                <c:ptCount val="1"/>
                <c:pt idx="0">
                  <c:v>6 kuukautta</c:v>
                </c:pt>
              </c:strCache>
            </c:strRef>
          </c:tx>
          <c:spPr>
            <a:ln w="38100">
              <a:solidFill>
                <a:schemeClr val="bg2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4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D26-472E-A8A2-36780613BF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Taul1!$A$6:$B$51</c:f>
              <c:multiLvlStrCache>
                <c:ptCount val="4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I</c:v>
                  </c:pt>
                  <c:pt idx="29">
                    <c:v>II</c:v>
                  </c:pt>
                  <c:pt idx="30">
                    <c:v>III</c:v>
                  </c:pt>
                  <c:pt idx="31">
                    <c:v>IV</c:v>
                  </c:pt>
                  <c:pt idx="32">
                    <c:v>I</c:v>
                  </c:pt>
                  <c:pt idx="33">
                    <c:v>II</c:v>
                  </c:pt>
                  <c:pt idx="34">
                    <c:v>III</c:v>
                  </c:pt>
                  <c:pt idx="35">
                    <c:v>IV</c:v>
                  </c:pt>
                  <c:pt idx="36">
                    <c:v>I</c:v>
                  </c:pt>
                  <c:pt idx="37">
                    <c:v>II</c:v>
                  </c:pt>
                  <c:pt idx="38">
                    <c:v>III</c:v>
                  </c:pt>
                  <c:pt idx="39">
                    <c:v>IV</c:v>
                  </c:pt>
                  <c:pt idx="40">
                    <c:v>I</c:v>
                  </c:pt>
                  <c:pt idx="41">
                    <c:v>II</c:v>
                  </c:pt>
                  <c:pt idx="42">
                    <c:v>III</c:v>
                  </c:pt>
                  <c:pt idx="43">
                    <c:v>IV</c:v>
                  </c:pt>
                  <c:pt idx="44">
                    <c:v>I</c:v>
                  </c:pt>
                  <c:pt idx="45">
                    <c:v>II</c:v>
                  </c:pt>
                </c:lvl>
                <c:lvl>
                  <c:pt idx="0">
                    <c:v>2014</c:v>
                  </c:pt>
                  <c:pt idx="4">
                    <c:v>2015</c:v>
                  </c:pt>
                  <c:pt idx="8">
                    <c:v>2016</c:v>
                  </c:pt>
                  <c:pt idx="12">
                    <c:v>2017</c:v>
                  </c:pt>
                  <c:pt idx="16">
                    <c:v>2018</c:v>
                  </c:pt>
                  <c:pt idx="20">
                    <c:v>2019</c:v>
                  </c:pt>
                  <c:pt idx="24">
                    <c:v>2020</c:v>
                  </c:pt>
                  <c:pt idx="28">
                    <c:v>2021</c:v>
                  </c:pt>
                  <c:pt idx="32">
                    <c:v>2022</c:v>
                  </c:pt>
                  <c:pt idx="36">
                    <c:v>2023</c:v>
                  </c:pt>
                  <c:pt idx="40">
                    <c:v>2024</c:v>
                  </c:pt>
                  <c:pt idx="44">
                    <c:v>2025</c:v>
                  </c:pt>
                </c:lvl>
              </c:multiLvlStrCache>
            </c:multiLvlStrRef>
          </c:cat>
          <c:val>
            <c:numRef>
              <c:f>Taul1!$D$6:$D$51</c:f>
              <c:numCache>
                <c:formatCode>General</c:formatCode>
                <c:ptCount val="46"/>
                <c:pt idx="0">
                  <c:v>10</c:v>
                </c:pt>
                <c:pt idx="1">
                  <c:v>20</c:v>
                </c:pt>
                <c:pt idx="2">
                  <c:v>5</c:v>
                </c:pt>
                <c:pt idx="3">
                  <c:v>5.4</c:v>
                </c:pt>
                <c:pt idx="4">
                  <c:v>17.8</c:v>
                </c:pt>
                <c:pt idx="5">
                  <c:v>40.299999999999997</c:v>
                </c:pt>
                <c:pt idx="6">
                  <c:v>14.9</c:v>
                </c:pt>
                <c:pt idx="7">
                  <c:v>23.1</c:v>
                </c:pt>
                <c:pt idx="8">
                  <c:v>14</c:v>
                </c:pt>
                <c:pt idx="9">
                  <c:v>40</c:v>
                </c:pt>
                <c:pt idx="10">
                  <c:v>51</c:v>
                </c:pt>
                <c:pt idx="11">
                  <c:v>30</c:v>
                </c:pt>
                <c:pt idx="12">
                  <c:v>39</c:v>
                </c:pt>
                <c:pt idx="13">
                  <c:v>23</c:v>
                </c:pt>
                <c:pt idx="14">
                  <c:v>21</c:v>
                </c:pt>
                <c:pt idx="15">
                  <c:v>41</c:v>
                </c:pt>
                <c:pt idx="16">
                  <c:v>35</c:v>
                </c:pt>
                <c:pt idx="17">
                  <c:v>35</c:v>
                </c:pt>
                <c:pt idx="18">
                  <c:v>6</c:v>
                </c:pt>
                <c:pt idx="19">
                  <c:v>0</c:v>
                </c:pt>
                <c:pt idx="20">
                  <c:v>6</c:v>
                </c:pt>
                <c:pt idx="21">
                  <c:v>-5</c:v>
                </c:pt>
                <c:pt idx="22">
                  <c:v>-7</c:v>
                </c:pt>
                <c:pt idx="23">
                  <c:v>16</c:v>
                </c:pt>
                <c:pt idx="24">
                  <c:v>-29</c:v>
                </c:pt>
                <c:pt idx="25">
                  <c:v>3</c:v>
                </c:pt>
                <c:pt idx="26">
                  <c:v>-1</c:v>
                </c:pt>
                <c:pt idx="27">
                  <c:v>18.7</c:v>
                </c:pt>
                <c:pt idx="28">
                  <c:v>52</c:v>
                </c:pt>
                <c:pt idx="29">
                  <c:v>24</c:v>
                </c:pt>
                <c:pt idx="30">
                  <c:v>-48</c:v>
                </c:pt>
                <c:pt idx="31">
                  <c:v>-19</c:v>
                </c:pt>
                <c:pt idx="32">
                  <c:v>-25</c:v>
                </c:pt>
                <c:pt idx="33">
                  <c:v>16</c:v>
                </c:pt>
                <c:pt idx="34">
                  <c:v>-52</c:v>
                </c:pt>
                <c:pt idx="35">
                  <c:v>-19</c:v>
                </c:pt>
                <c:pt idx="36">
                  <c:v>-17</c:v>
                </c:pt>
                <c:pt idx="37">
                  <c:v>-28</c:v>
                </c:pt>
                <c:pt idx="38">
                  <c:v>5</c:v>
                </c:pt>
                <c:pt idx="39">
                  <c:v>88</c:v>
                </c:pt>
                <c:pt idx="40">
                  <c:v>61</c:v>
                </c:pt>
                <c:pt idx="41">
                  <c:v>97</c:v>
                </c:pt>
                <c:pt idx="42">
                  <c:v>100</c:v>
                </c:pt>
                <c:pt idx="43">
                  <c:v>97</c:v>
                </c:pt>
                <c:pt idx="44">
                  <c:v>90</c:v>
                </c:pt>
                <c:pt idx="4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7F-42D6-89B6-DABF4DBB63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2645504"/>
        <c:axId val="162647040"/>
      </c:lineChart>
      <c:catAx>
        <c:axId val="16264550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low"/>
        <c:crossAx val="162647040"/>
        <c:crosses val="autoZero"/>
        <c:auto val="1"/>
        <c:lblAlgn val="ctr"/>
        <c:lblOffset val="100"/>
        <c:noMultiLvlLbl val="0"/>
      </c:catAx>
      <c:valAx>
        <c:axId val="162647040"/>
        <c:scaling>
          <c:orientation val="minMax"/>
          <c:max val="100"/>
          <c:min val="-7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62645504"/>
        <c:crosses val="autoZero"/>
        <c:crossBetween val="between"/>
        <c:majorUnit val="25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33308195334442059"/>
          <c:y val="0.52362970261112074"/>
          <c:w val="0.15626303468823155"/>
          <c:h val="0.16637461083800223"/>
        </c:manualLayout>
      </c:layout>
      <c:overlay val="0"/>
      <c:spPr>
        <a:solidFill>
          <a:schemeClr val="bg1"/>
        </a:solidFill>
        <a:ln>
          <a:solidFill>
            <a:schemeClr val="bg1">
              <a:lumMod val="75000"/>
            </a:schemeClr>
          </a:solidFill>
        </a:ln>
      </c:spPr>
      <c:txPr>
        <a:bodyPr/>
        <a:lstStyle/>
        <a:p>
          <a:pPr>
            <a:defRPr lang="fi-FI" sz="16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50092861608"/>
          <c:y val="4.2876241708131729E-2"/>
          <c:w val="0.74899437522459023"/>
          <c:h val="0.850112965585777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1021</c:v>
                </c:pt>
                <c:pt idx="1">
                  <c:v>820</c:v>
                </c:pt>
                <c:pt idx="2">
                  <c:v>388</c:v>
                </c:pt>
                <c:pt idx="3">
                  <c:v>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1E-4E93-80FB-228E0B16C84A}"/>
            </c:ext>
          </c:extLst>
        </c:ser>
        <c:ser>
          <c:idx val="2"/>
          <c:order val="1"/>
          <c:tx>
            <c:strRef>
              <c:f>Taul1!$E$1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Taul1!$E$2:$E$5</c:f>
              <c:numCache>
                <c:formatCode>General</c:formatCode>
                <c:ptCount val="4"/>
                <c:pt idx="0">
                  <c:v>430</c:v>
                </c:pt>
                <c:pt idx="1">
                  <c:v>523</c:v>
                </c:pt>
                <c:pt idx="2">
                  <c:v>363</c:v>
                </c:pt>
                <c:pt idx="3">
                  <c:v>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1E-4E93-80FB-228E0B16C84A}"/>
            </c:ext>
          </c:extLst>
        </c:ser>
        <c:ser>
          <c:idx val="3"/>
          <c:order val="2"/>
          <c:tx>
            <c:strRef>
              <c:f>Taul1!$F$1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Taul1!$F$2:$F$5</c:f>
              <c:numCache>
                <c:formatCode>General</c:formatCode>
                <c:ptCount val="4"/>
                <c:pt idx="0">
                  <c:v>395</c:v>
                </c:pt>
                <c:pt idx="1">
                  <c:v>485</c:v>
                </c:pt>
                <c:pt idx="2">
                  <c:v>363</c:v>
                </c:pt>
                <c:pt idx="3">
                  <c:v>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1E-4E93-80FB-228E0B16C84A}"/>
            </c:ext>
          </c:extLst>
        </c:ser>
        <c:ser>
          <c:idx val="1"/>
          <c:order val="3"/>
          <c:tx>
            <c:strRef>
              <c:f>Taul1!$G$1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Taul1!$G$2:$G$5</c:f>
              <c:numCache>
                <c:formatCode>General</c:formatCode>
                <c:ptCount val="4"/>
                <c:pt idx="0">
                  <c:v>409</c:v>
                </c:pt>
                <c:pt idx="1">
                  <c:v>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C-4724-BA96-F5B3F96694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940416"/>
        <c:axId val="36950400"/>
      </c:barChart>
      <c:catAx>
        <c:axId val="3694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950400"/>
        <c:crosses val="autoZero"/>
        <c:auto val="1"/>
        <c:lblAlgn val="ctr"/>
        <c:lblOffset val="100"/>
        <c:noMultiLvlLbl val="0"/>
      </c:catAx>
      <c:valAx>
        <c:axId val="36950400"/>
        <c:scaling>
          <c:orientation val="minMax"/>
          <c:max val="1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fi-FI" sz="1800" b="0" i="0" baseline="0" dirty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Asuntojen lukumäärä (kpl)</a:t>
                </a:r>
                <a:endParaRPr lang="fi-FI" dirty="0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36940416"/>
        <c:crosses val="autoZero"/>
        <c:crossBetween val="between"/>
        <c:majorUnit val="400"/>
      </c:valAx>
    </c:plotArea>
    <c:legend>
      <c:legendPos val="r"/>
      <c:layout>
        <c:manualLayout>
          <c:xMode val="edge"/>
          <c:yMode val="edge"/>
          <c:x val="0.59157957444489606"/>
          <c:y val="0.16775820019205986"/>
          <c:w val="0.24465552563279386"/>
          <c:h val="9.1098163696780157E-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50092861608"/>
          <c:y val="4.2876241708131729E-2"/>
          <c:w val="0.74899437522459023"/>
          <c:h val="0.85011296558577709"/>
        </c:manualLayout>
      </c:layout>
      <c:lineChart>
        <c:grouping val="standard"/>
        <c:varyColors val="0"/>
        <c:ser>
          <c:idx val="3"/>
          <c:order val="0"/>
          <c:tx>
            <c:strRef>
              <c:f>Taul1!$D$1</c:f>
              <c:strCache>
                <c:ptCount val="1"/>
                <c:pt idx="0">
                  <c:v>2022</c:v>
                </c:pt>
              </c:strCache>
            </c:strRef>
          </c:tx>
          <c:spPr>
            <a:ln w="3175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E5-4DCD-86D2-44ECA172504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1021</c:v>
                </c:pt>
                <c:pt idx="1">
                  <c:v>1841</c:v>
                </c:pt>
                <c:pt idx="2">
                  <c:v>2229</c:v>
                </c:pt>
                <c:pt idx="3">
                  <c:v>2724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757-4C8B-AC3B-E59724F53FA2}"/>
            </c:ext>
          </c:extLst>
        </c:ser>
        <c:ser>
          <c:idx val="0"/>
          <c:order val="1"/>
          <c:tx>
            <c:strRef>
              <c:f>Taul1!$E$1</c:f>
              <c:strCache>
                <c:ptCount val="1"/>
                <c:pt idx="0">
                  <c:v>2023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chemeClr val="accent1"/>
                      </a:solidFill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E5-4DCD-86D2-44ECA172504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Taul1!$E$2:$E$5</c:f>
              <c:numCache>
                <c:formatCode>#,##0</c:formatCode>
                <c:ptCount val="4"/>
                <c:pt idx="0">
                  <c:v>430</c:v>
                </c:pt>
                <c:pt idx="1">
                  <c:v>953</c:v>
                </c:pt>
                <c:pt idx="2">
                  <c:v>1316</c:v>
                </c:pt>
                <c:pt idx="3">
                  <c:v>1741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2-484D-A2DB-397A679F67FC}"/>
            </c:ext>
          </c:extLst>
        </c:ser>
        <c:ser>
          <c:idx val="1"/>
          <c:order val="2"/>
          <c:tx>
            <c:strRef>
              <c:f>Taul1!$F$1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"/>
                  <c:y val="6.0393269558463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E5-4DCD-86D2-44ECA17250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3"/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Taul1!$F$2:$F$5</c:f>
              <c:numCache>
                <c:formatCode>General</c:formatCode>
                <c:ptCount val="4"/>
                <c:pt idx="0">
                  <c:v>395</c:v>
                </c:pt>
                <c:pt idx="1">
                  <c:v>880</c:v>
                </c:pt>
                <c:pt idx="2">
                  <c:v>1243</c:v>
                </c:pt>
                <c:pt idx="3">
                  <c:v>1686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C2-47A1-9A45-4688021C4CBF}"/>
            </c:ext>
          </c:extLst>
        </c:ser>
        <c:ser>
          <c:idx val="4"/>
          <c:order val="3"/>
          <c:tx>
            <c:strRef>
              <c:f>Taul1!$G$1</c:f>
              <c:strCache>
                <c:ptCount val="1"/>
                <c:pt idx="0">
                  <c:v>2025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noFill/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layout>
                <c:manualLayout>
                  <c:x val="1.6852563863255201E-2"/>
                  <c:y val="4.3138049684616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E5-4DCD-86D2-44ECA1725046}"/>
                </c:ext>
              </c:extLst>
            </c:dLbl>
            <c:dLbl>
              <c:idx val="1"/>
              <c:layout>
                <c:manualLayout>
                  <c:x val="2.2470085151006934E-3"/>
                  <c:y val="1.7255219873846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E5-4DCD-86D2-44ECA1725046}"/>
                </c:ext>
              </c:extLst>
            </c:dLbl>
            <c:dLbl>
              <c:idx val="3"/>
              <c:layout>
                <c:manualLayout>
                  <c:x val="2.2470085151006934E-3"/>
                  <c:y val="6.0393269558463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88-45B5-A7A5-8D9F4FC16E2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2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Taul1!$G$2:$G$5</c:f>
              <c:numCache>
                <c:formatCode>General</c:formatCode>
                <c:ptCount val="4"/>
                <c:pt idx="0">
                  <c:v>409</c:v>
                </c:pt>
                <c:pt idx="1">
                  <c:v>866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E5-4DCD-86D2-44ECA1725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40416"/>
        <c:axId val="36950400"/>
      </c:lineChart>
      <c:catAx>
        <c:axId val="3694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950400"/>
        <c:crosses val="autoZero"/>
        <c:auto val="1"/>
        <c:lblAlgn val="ctr"/>
        <c:lblOffset val="100"/>
        <c:noMultiLvlLbl val="0"/>
      </c:catAx>
      <c:valAx>
        <c:axId val="369504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fi-FI" sz="1800" b="0" i="0" baseline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Lukumäärä (kpl)</a:t>
                </a:r>
                <a:endParaRPr lang="fi-FI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36940416"/>
        <c:crosses val="autoZero"/>
        <c:crossBetween val="between"/>
        <c:majorUnit val="500"/>
      </c:valAx>
    </c:plotArea>
    <c:legend>
      <c:legendPos val="r"/>
      <c:layout>
        <c:manualLayout>
          <c:xMode val="edge"/>
          <c:yMode val="edge"/>
          <c:x val="0.87807313665379239"/>
          <c:y val="0.33169365556187325"/>
          <c:w val="6.5590355485593582E-2"/>
          <c:h val="0.32955998057089414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67998940153889"/>
          <c:y val="4.5788813437268511E-2"/>
          <c:w val="0.75228475561972519"/>
          <c:h val="0.850112965585777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31750">
              <a:noFill/>
            </a:ln>
          </c:spPr>
          <c:invertIfNegative val="0"/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Taul1!$D$2:$D$5</c:f>
              <c:numCache>
                <c:formatCode>#,##0</c:formatCode>
                <c:ptCount val="4"/>
                <c:pt idx="0">
                  <c:v>719</c:v>
                </c:pt>
                <c:pt idx="1">
                  <c:v>1009</c:v>
                </c:pt>
                <c:pt idx="2">
                  <c:v>834</c:v>
                </c:pt>
                <c:pt idx="3">
                  <c:v>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6E-4388-A6E6-4F34F9C602B3}"/>
            </c:ext>
          </c:extLst>
        </c:ser>
        <c:ser>
          <c:idx val="1"/>
          <c:order val="1"/>
          <c:tx>
            <c:strRef>
              <c:f>Taul1!$E$1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invertIfNegative val="0"/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Taul1!$E$2:$E$5</c:f>
              <c:numCache>
                <c:formatCode>#,##0</c:formatCode>
                <c:ptCount val="4"/>
                <c:pt idx="0">
                  <c:v>292</c:v>
                </c:pt>
                <c:pt idx="1">
                  <c:v>563</c:v>
                </c:pt>
                <c:pt idx="2">
                  <c:v>389</c:v>
                </c:pt>
                <c:pt idx="3">
                  <c:v>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77-4032-AF74-A1B6BC8B6E01}"/>
            </c:ext>
          </c:extLst>
        </c:ser>
        <c:ser>
          <c:idx val="4"/>
          <c:order val="2"/>
          <c:tx>
            <c:strRef>
              <c:f>Taul1!$F$1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Taul1!$F$2:$F$5</c:f>
              <c:numCache>
                <c:formatCode>#,##0</c:formatCode>
                <c:ptCount val="4"/>
                <c:pt idx="0">
                  <c:v>167</c:v>
                </c:pt>
                <c:pt idx="1">
                  <c:v>413</c:v>
                </c:pt>
                <c:pt idx="2">
                  <c:v>426</c:v>
                </c:pt>
                <c:pt idx="3">
                  <c:v>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D3-42BD-B548-938B435C800A}"/>
            </c:ext>
          </c:extLst>
        </c:ser>
        <c:ser>
          <c:idx val="2"/>
          <c:order val="3"/>
          <c:tx>
            <c:strRef>
              <c:f>Taul1!$G$1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Taul1!$G$2:$G$5</c:f>
              <c:numCache>
                <c:formatCode>#,##0</c:formatCode>
                <c:ptCount val="4"/>
                <c:pt idx="0">
                  <c:v>188</c:v>
                </c:pt>
                <c:pt idx="1">
                  <c:v>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65-47EC-A894-C404FE505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940416"/>
        <c:axId val="36950400"/>
      </c:barChart>
      <c:catAx>
        <c:axId val="3694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950400"/>
        <c:crosses val="autoZero"/>
        <c:auto val="1"/>
        <c:lblAlgn val="ctr"/>
        <c:lblOffset val="100"/>
        <c:noMultiLvlLbl val="0"/>
      </c:catAx>
      <c:valAx>
        <c:axId val="36950400"/>
        <c:scaling>
          <c:orientation val="minMax"/>
          <c:max val="1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fi-FI" sz="1800" b="0" i="0" baseline="0" dirty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Asuntojen lukumäärä (kpl)</a:t>
                </a:r>
                <a:endParaRPr lang="fi-FI" dirty="0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36940416"/>
        <c:crosses val="autoZero"/>
        <c:crossBetween val="between"/>
        <c:majorUnit val="4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9566238933862914"/>
          <c:y val="0.15546352768079316"/>
          <c:w val="0.25943814640322405"/>
          <c:h val="8.4216073013360676E-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67998940153889"/>
          <c:y val="4.5788813437268511E-2"/>
          <c:w val="0.75228475561972519"/>
          <c:h val="0.85011296558577709"/>
        </c:manualLayout>
      </c:layout>
      <c:lineChart>
        <c:grouping val="standard"/>
        <c:varyColors val="0"/>
        <c:ser>
          <c:idx val="3"/>
          <c:order val="0"/>
          <c:tx>
            <c:strRef>
              <c:f>Taul1!$D$1</c:f>
              <c:strCache>
                <c:ptCount val="1"/>
                <c:pt idx="0">
                  <c:v>2022</c:v>
                </c:pt>
              </c:strCache>
            </c:strRef>
          </c:tx>
          <c:spPr>
            <a:ln w="3175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70-45BC-A558-DCDD321EFF6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Taul1!$D$2:$D$5</c:f>
              <c:numCache>
                <c:formatCode>#,##0</c:formatCode>
                <c:ptCount val="4"/>
                <c:pt idx="0">
                  <c:v>719</c:v>
                </c:pt>
                <c:pt idx="1">
                  <c:v>1728</c:v>
                </c:pt>
                <c:pt idx="2">
                  <c:v>2562</c:v>
                </c:pt>
                <c:pt idx="3">
                  <c:v>3227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757-4C8B-AC3B-E59724F53FA2}"/>
            </c:ext>
          </c:extLst>
        </c:ser>
        <c:ser>
          <c:idx val="0"/>
          <c:order val="1"/>
          <c:tx>
            <c:strRef>
              <c:f>Taul1!$E$1</c:f>
              <c:strCache>
                <c:ptCount val="1"/>
                <c:pt idx="0">
                  <c:v>2023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70-45BC-A558-DCDD321EFF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1"/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Taul1!$E$2:$E$5</c:f>
              <c:numCache>
                <c:formatCode>#,##0</c:formatCode>
                <c:ptCount val="4"/>
                <c:pt idx="0">
                  <c:v>292</c:v>
                </c:pt>
                <c:pt idx="1">
                  <c:v>855</c:v>
                </c:pt>
                <c:pt idx="2">
                  <c:v>1244</c:v>
                </c:pt>
                <c:pt idx="3">
                  <c:v>1553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6E-4388-A6E6-4F34F9C602B3}"/>
            </c:ext>
          </c:extLst>
        </c:ser>
        <c:ser>
          <c:idx val="1"/>
          <c:order val="2"/>
          <c:tx>
            <c:strRef>
              <c:f>Taul1!$F$1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D3-42BD-B548-938B435C80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3"/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Taul1!$F$2:$F$5</c:f>
              <c:numCache>
                <c:formatCode>#,##0</c:formatCode>
                <c:ptCount val="4"/>
                <c:pt idx="0">
                  <c:v>167</c:v>
                </c:pt>
                <c:pt idx="1">
                  <c:v>580</c:v>
                </c:pt>
                <c:pt idx="2">
                  <c:v>1006</c:v>
                </c:pt>
                <c:pt idx="3">
                  <c:v>1338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77-4032-AF74-A1B6BC8B6E01}"/>
            </c:ext>
          </c:extLst>
        </c:ser>
        <c:ser>
          <c:idx val="4"/>
          <c:order val="3"/>
          <c:tx>
            <c:strRef>
              <c:f>Taul1!$G$1</c:f>
              <c:strCache>
                <c:ptCount val="1"/>
                <c:pt idx="0">
                  <c:v>2025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noFill/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layout>
                <c:manualLayout>
                  <c:x val="2.3406836534008286E-2"/>
                  <c:y val="2.0387991037539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D3-42BD-B548-938B435C80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2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Taul1!$G$2:$G$5</c:f>
              <c:numCache>
                <c:formatCode>#,##0</c:formatCode>
                <c:ptCount val="4"/>
                <c:pt idx="0">
                  <c:v>188</c:v>
                </c:pt>
                <c:pt idx="1">
                  <c:v>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D3-42BD-B548-938B435C8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40416"/>
        <c:axId val="36950400"/>
      </c:lineChart>
      <c:catAx>
        <c:axId val="3694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950400"/>
        <c:crosses val="autoZero"/>
        <c:auto val="1"/>
        <c:lblAlgn val="ctr"/>
        <c:lblOffset val="100"/>
        <c:noMultiLvlLbl val="0"/>
      </c:catAx>
      <c:valAx>
        <c:axId val="36950400"/>
        <c:scaling>
          <c:orientation val="minMax"/>
          <c:max val="40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fi-FI" sz="1800" b="0" i="0" baseline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Lukumäärä (kpl)</a:t>
                </a:r>
                <a:endParaRPr lang="fi-FI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36940416"/>
        <c:crosses val="autoZero"/>
        <c:crossBetween val="between"/>
        <c:majorUnit val="10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90329509807131003"/>
          <c:y val="0.28800502705020858"/>
          <c:w val="6.5071181093875982E-2"/>
          <c:h val="0.33376563213092347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47359582796871"/>
          <c:y val="8.8007434116301964E-2"/>
          <c:w val="0.65897597804222863"/>
          <c:h val="0.7571565497438596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Tilaukset (lkm)</c:v>
                </c:pt>
              </c:strCache>
            </c:strRef>
          </c:tx>
          <c:spPr>
            <a:ln w="25400" cap="rnd" cmpd="sng" algn="ctr">
              <a:solidFill>
                <a:srgbClr val="92D05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2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E05-45AC-AE72-86FF79461BBC}"/>
                </c:ext>
              </c:extLst>
            </c:dLbl>
            <c:dLbl>
              <c:idx val="2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AC-4FD7-9304-E9BD456F63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Taul1!$A$2:$A$23</c:f>
              <c:strCache>
                <c:ptCount val="22"/>
                <c:pt idx="0">
                  <c:v>1Q2020</c:v>
                </c:pt>
                <c:pt idx="1">
                  <c:v>2Q2020</c:v>
                </c:pt>
                <c:pt idx="2">
                  <c:v>3Q2020</c:v>
                </c:pt>
                <c:pt idx="3">
                  <c:v>4Q2020</c:v>
                </c:pt>
                <c:pt idx="4">
                  <c:v>1Q2021</c:v>
                </c:pt>
                <c:pt idx="5">
                  <c:v>2Q2021</c:v>
                </c:pt>
                <c:pt idx="6">
                  <c:v>3Q2021</c:v>
                </c:pt>
                <c:pt idx="7">
                  <c:v>4Q2021</c:v>
                </c:pt>
                <c:pt idx="8">
                  <c:v>1Q2022</c:v>
                </c:pt>
                <c:pt idx="9">
                  <c:v>2Q2022</c:v>
                </c:pt>
                <c:pt idx="10">
                  <c:v>3Q2022</c:v>
                </c:pt>
                <c:pt idx="11">
                  <c:v>4Q2022</c:v>
                </c:pt>
                <c:pt idx="12">
                  <c:v>1Q2023</c:v>
                </c:pt>
                <c:pt idx="13">
                  <c:v>2Q2023</c:v>
                </c:pt>
                <c:pt idx="14">
                  <c:v>3Q2023</c:v>
                </c:pt>
                <c:pt idx="15">
                  <c:v>4Q2023</c:v>
                </c:pt>
                <c:pt idx="16">
                  <c:v>1Q2024</c:v>
                </c:pt>
                <c:pt idx="17">
                  <c:v>2Q2024</c:v>
                </c:pt>
                <c:pt idx="18">
                  <c:v>3Q2024</c:v>
                </c:pt>
                <c:pt idx="19">
                  <c:v>4Q2024</c:v>
                </c:pt>
                <c:pt idx="20">
                  <c:v>1Q2025</c:v>
                </c:pt>
                <c:pt idx="21">
                  <c:v>2Q2025</c:v>
                </c:pt>
              </c:strCache>
            </c:strRef>
          </c:cat>
          <c:val>
            <c:numRef>
              <c:f>Taul1!$B$2:$B$23</c:f>
              <c:numCache>
                <c:formatCode>0</c:formatCode>
                <c:ptCount val="22"/>
                <c:pt idx="0">
                  <c:v>874</c:v>
                </c:pt>
                <c:pt idx="1">
                  <c:v>885</c:v>
                </c:pt>
                <c:pt idx="2">
                  <c:v>799</c:v>
                </c:pt>
                <c:pt idx="3">
                  <c:v>917</c:v>
                </c:pt>
                <c:pt idx="4">
                  <c:v>2176</c:v>
                </c:pt>
                <c:pt idx="5">
                  <c:v>3055</c:v>
                </c:pt>
                <c:pt idx="6">
                  <c:v>2496</c:v>
                </c:pt>
                <c:pt idx="7">
                  <c:v>2458</c:v>
                </c:pt>
                <c:pt idx="8">
                  <c:v>2589</c:v>
                </c:pt>
                <c:pt idx="9">
                  <c:v>2332</c:v>
                </c:pt>
                <c:pt idx="10">
                  <c:v>1777</c:v>
                </c:pt>
                <c:pt idx="11">
                  <c:v>1252</c:v>
                </c:pt>
                <c:pt idx="12">
                  <c:v>1339</c:v>
                </c:pt>
                <c:pt idx="13">
                  <c:v>1264</c:v>
                </c:pt>
                <c:pt idx="14">
                  <c:v>1018</c:v>
                </c:pt>
                <c:pt idx="15">
                  <c:v>1079</c:v>
                </c:pt>
                <c:pt idx="16">
                  <c:v>1192</c:v>
                </c:pt>
                <c:pt idx="17">
                  <c:v>1086</c:v>
                </c:pt>
                <c:pt idx="18">
                  <c:v>1001</c:v>
                </c:pt>
                <c:pt idx="19">
                  <c:v>1169</c:v>
                </c:pt>
                <c:pt idx="20">
                  <c:v>1319</c:v>
                </c:pt>
                <c:pt idx="21">
                  <c:v>1249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69-43AE-931E-D43EDF0AC7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3332608"/>
        <c:axId val="33338496"/>
      </c:lineChart>
      <c:catAx>
        <c:axId val="33332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3338496"/>
        <c:crosses val="autoZero"/>
        <c:auto val="0"/>
        <c:lblAlgn val="ctr"/>
        <c:lblOffset val="100"/>
        <c:noMultiLvlLbl val="0"/>
      </c:catAx>
      <c:valAx>
        <c:axId val="33338496"/>
        <c:scaling>
          <c:orientation val="minMax"/>
          <c:max val="350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800" b="0" i="0" baseline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Lukumäärä (kpl)</a:t>
                </a:r>
                <a:endParaRPr lang="fi-FI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3332608"/>
        <c:crosses val="autoZero"/>
        <c:crossBetween val="midCat"/>
        <c:majorUnit val="500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0.22889</cdr:x>
      <cdr:y>0.5</cdr:y>
    </cdr:from>
    <cdr:to>
      <cdr:x>0.3028</cdr:x>
      <cdr:y>0.57825</cdr:y>
    </cdr:to>
    <cdr:sp macro="" textlink="">
      <cdr:nvSpPr>
        <cdr:cNvPr id="5" name="Tekstiruutu 18">
          <a:extLst xmlns:a="http://schemas.openxmlformats.org/drawingml/2006/main">
            <a:ext uri="{FF2B5EF4-FFF2-40B4-BE49-F238E27FC236}">
              <a16:creationId xmlns:a16="http://schemas.microsoft.com/office/drawing/2014/main" id="{CA6B474F-4BC3-691E-85E7-B57B78F485DD}"/>
            </a:ext>
          </a:extLst>
        </cdr:cNvPr>
        <cdr:cNvSpPr txBox="1"/>
      </cdr:nvSpPr>
      <cdr:spPr>
        <a:xfrm xmlns:a="http://schemas.openxmlformats.org/drawingml/2006/main">
          <a:off x="2587299" y="2556495"/>
          <a:ext cx="835472" cy="40009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2000" dirty="0">
              <a:solidFill>
                <a:schemeClr val="accent2"/>
              </a:solidFill>
              <a:latin typeface="+mn-lt"/>
            </a:rPr>
            <a:t>+4 %</a:t>
          </a:r>
        </a:p>
      </cdr:txBody>
    </cdr:sp>
  </cdr:relSizeAnchor>
  <cdr:relSizeAnchor xmlns:cdr="http://schemas.openxmlformats.org/drawingml/2006/chartDrawing">
    <cdr:from>
      <cdr:x>0.76059</cdr:x>
      <cdr:y>0.48499</cdr:y>
    </cdr:from>
    <cdr:to>
      <cdr:x>0.8345</cdr:x>
      <cdr:y>0.56324</cdr:y>
    </cdr:to>
    <cdr:sp macro="" textlink="">
      <cdr:nvSpPr>
        <cdr:cNvPr id="7" name="Tekstiruutu 18">
          <a:extLst xmlns:a="http://schemas.openxmlformats.org/drawingml/2006/main">
            <a:ext uri="{FF2B5EF4-FFF2-40B4-BE49-F238E27FC236}">
              <a16:creationId xmlns:a16="http://schemas.microsoft.com/office/drawing/2014/main" id="{5CFD6CEE-E2F6-4291-E806-BBABEDC1BED4}"/>
            </a:ext>
          </a:extLst>
        </cdr:cNvPr>
        <cdr:cNvSpPr txBox="1"/>
      </cdr:nvSpPr>
      <cdr:spPr>
        <a:xfrm xmlns:a="http://schemas.openxmlformats.org/drawingml/2006/main">
          <a:off x="8597680" y="2479739"/>
          <a:ext cx="835472" cy="40009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2000" dirty="0">
              <a:solidFill>
                <a:schemeClr val="accent2"/>
              </a:solidFill>
              <a:latin typeface="+mn-lt"/>
            </a:rPr>
            <a:t>+4 %</a:t>
          </a:r>
        </a:p>
      </cdr:txBody>
    </cdr:sp>
  </cdr:relSizeAnchor>
  <cdr:relSizeAnchor xmlns:cdr="http://schemas.openxmlformats.org/drawingml/2006/chartDrawing">
    <cdr:from>
      <cdr:x>0.57154</cdr:x>
      <cdr:y>0.53321</cdr:y>
    </cdr:from>
    <cdr:to>
      <cdr:x>0.64545</cdr:x>
      <cdr:y>0.61146</cdr:y>
    </cdr:to>
    <cdr:sp macro="" textlink="">
      <cdr:nvSpPr>
        <cdr:cNvPr id="8" name="Tekstiruutu 18">
          <a:extLst xmlns:a="http://schemas.openxmlformats.org/drawingml/2006/main">
            <a:ext uri="{FF2B5EF4-FFF2-40B4-BE49-F238E27FC236}">
              <a16:creationId xmlns:a16="http://schemas.microsoft.com/office/drawing/2014/main" id="{9560FD05-371B-CD10-A1DD-16C93414FE0D}"/>
            </a:ext>
          </a:extLst>
        </cdr:cNvPr>
        <cdr:cNvSpPr txBox="1"/>
      </cdr:nvSpPr>
      <cdr:spPr>
        <a:xfrm xmlns:a="http://schemas.openxmlformats.org/drawingml/2006/main">
          <a:off x="6460656" y="2726318"/>
          <a:ext cx="835472" cy="40009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2000" dirty="0">
              <a:solidFill>
                <a:schemeClr val="accent2"/>
              </a:solidFill>
              <a:latin typeface="+mn-lt"/>
            </a:rPr>
            <a:t> 0 %</a:t>
          </a:r>
        </a:p>
      </cdr:txBody>
    </cdr:sp>
  </cdr:relSizeAnchor>
  <cdr:relSizeAnchor xmlns:cdr="http://schemas.openxmlformats.org/drawingml/2006/chartDrawing">
    <cdr:from>
      <cdr:x>0.4157</cdr:x>
      <cdr:y>0.47672</cdr:y>
    </cdr:from>
    <cdr:to>
      <cdr:x>0.48961</cdr:x>
      <cdr:y>0.55497</cdr:y>
    </cdr:to>
    <cdr:sp macro="" textlink="">
      <cdr:nvSpPr>
        <cdr:cNvPr id="9" name="Tekstiruutu 18">
          <a:extLst xmlns:a="http://schemas.openxmlformats.org/drawingml/2006/main">
            <a:ext uri="{FF2B5EF4-FFF2-40B4-BE49-F238E27FC236}">
              <a16:creationId xmlns:a16="http://schemas.microsoft.com/office/drawing/2014/main" id="{2C2AB0D7-9EC7-022F-99F5-A8CA1254F389}"/>
            </a:ext>
          </a:extLst>
        </cdr:cNvPr>
        <cdr:cNvSpPr txBox="1"/>
      </cdr:nvSpPr>
      <cdr:spPr>
        <a:xfrm xmlns:a="http://schemas.openxmlformats.org/drawingml/2006/main">
          <a:off x="4699094" y="2437477"/>
          <a:ext cx="835472" cy="40009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2000" dirty="0">
              <a:solidFill>
                <a:srgbClr val="CC6600"/>
              </a:solidFill>
              <a:latin typeface="+mn-lt"/>
            </a:rPr>
            <a:t> </a:t>
          </a:r>
          <a:r>
            <a:rPr lang="fi-FI" sz="2000" dirty="0">
              <a:solidFill>
                <a:schemeClr val="accent5"/>
              </a:solidFill>
              <a:latin typeface="+mn-lt"/>
            </a:rPr>
            <a:t>-6 %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0.44323</cdr:x>
      <cdr:y>0.62549</cdr:y>
    </cdr:from>
    <cdr:to>
      <cdr:x>0.51714</cdr:x>
      <cdr:y>0.71609</cdr:y>
    </cdr:to>
    <cdr:sp macro="" textlink="">
      <cdr:nvSpPr>
        <cdr:cNvPr id="2" name="Tekstiruutu 18">
          <a:extLst xmlns:a="http://schemas.openxmlformats.org/drawingml/2006/main">
            <a:ext uri="{FF2B5EF4-FFF2-40B4-BE49-F238E27FC236}">
              <a16:creationId xmlns:a16="http://schemas.microsoft.com/office/drawing/2014/main" id="{84B95E4F-7C0E-4119-89C7-37EF14C80181}"/>
            </a:ext>
          </a:extLst>
        </cdr:cNvPr>
        <cdr:cNvSpPr txBox="1"/>
      </cdr:nvSpPr>
      <cdr:spPr>
        <a:xfrm xmlns:a="http://schemas.openxmlformats.org/drawingml/2006/main">
          <a:off x="5010268" y="3135784"/>
          <a:ext cx="835473" cy="45420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2000" dirty="0">
              <a:solidFill>
                <a:srgbClr val="0099FF"/>
              </a:solidFill>
              <a:latin typeface="+mn-lt"/>
            </a:rPr>
            <a:t>-2 %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0.41293</cdr:x>
      <cdr:y>0.5</cdr:y>
    </cdr:from>
    <cdr:to>
      <cdr:x>0.48626</cdr:x>
      <cdr:y>0.57273</cdr:y>
    </cdr:to>
    <cdr:sp macro="" textlink="">
      <cdr:nvSpPr>
        <cdr:cNvPr id="2" name="Tekstiruutu 18">
          <a:extLst xmlns:a="http://schemas.openxmlformats.org/drawingml/2006/main">
            <a:ext uri="{FF2B5EF4-FFF2-40B4-BE49-F238E27FC236}">
              <a16:creationId xmlns:a16="http://schemas.microsoft.com/office/drawing/2014/main" id="{A712BEE3-45F4-A23C-84FA-6AD44D6D1FFF}"/>
            </a:ext>
          </a:extLst>
        </cdr:cNvPr>
        <cdr:cNvSpPr txBox="1"/>
      </cdr:nvSpPr>
      <cdr:spPr>
        <a:xfrm xmlns:a="http://schemas.openxmlformats.org/drawingml/2006/main">
          <a:off x="4704964" y="2539206"/>
          <a:ext cx="83553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accent5"/>
              </a:solidFill>
              <a:latin typeface="+mn-lt"/>
            </a:rPr>
            <a:t>- 1 %</a:t>
          </a:r>
        </a:p>
      </cdr:txBody>
    </cdr:sp>
  </cdr:relSizeAnchor>
  <cdr:relSizeAnchor xmlns:cdr="http://schemas.openxmlformats.org/drawingml/2006/chartDrawing">
    <cdr:from>
      <cdr:x>0.56371</cdr:x>
      <cdr:y>0.51533</cdr:y>
    </cdr:from>
    <cdr:to>
      <cdr:x>0.63704</cdr:x>
      <cdr:y>0.58806</cdr:y>
    </cdr:to>
    <cdr:sp macro="" textlink="">
      <cdr:nvSpPr>
        <cdr:cNvPr id="5" name="Tekstiruutu 18">
          <a:extLst xmlns:a="http://schemas.openxmlformats.org/drawingml/2006/main">
            <a:ext uri="{FF2B5EF4-FFF2-40B4-BE49-F238E27FC236}">
              <a16:creationId xmlns:a16="http://schemas.microsoft.com/office/drawing/2014/main" id="{64EB425B-21C4-5704-DFDB-3CA184638CC1}"/>
            </a:ext>
          </a:extLst>
        </cdr:cNvPr>
        <cdr:cNvSpPr txBox="1"/>
      </cdr:nvSpPr>
      <cdr:spPr>
        <a:xfrm xmlns:a="http://schemas.openxmlformats.org/drawingml/2006/main">
          <a:off x="6422972" y="2617059"/>
          <a:ext cx="83553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accent2"/>
              </a:solidFill>
              <a:latin typeface="+mn-lt"/>
            </a:rPr>
            <a:t>+ 10 %</a:t>
          </a:r>
        </a:p>
      </cdr:txBody>
    </cdr:sp>
  </cdr:relSizeAnchor>
  <cdr:relSizeAnchor xmlns:cdr="http://schemas.openxmlformats.org/drawingml/2006/chartDrawing">
    <cdr:from>
      <cdr:x>0.75418</cdr:x>
      <cdr:y>0.5531</cdr:y>
    </cdr:from>
    <cdr:to>
      <cdr:x>0.82751</cdr:x>
      <cdr:y>0.62583</cdr:y>
    </cdr:to>
    <cdr:sp macro="" textlink="">
      <cdr:nvSpPr>
        <cdr:cNvPr id="4" name="Tekstiruutu 18">
          <a:extLst xmlns:a="http://schemas.openxmlformats.org/drawingml/2006/main">
            <a:ext uri="{FF2B5EF4-FFF2-40B4-BE49-F238E27FC236}">
              <a16:creationId xmlns:a16="http://schemas.microsoft.com/office/drawing/2014/main" id="{A6EF90F9-FF45-E149-6F20-03AD1B16A47B}"/>
            </a:ext>
          </a:extLst>
        </cdr:cNvPr>
        <cdr:cNvSpPr txBox="1"/>
      </cdr:nvSpPr>
      <cdr:spPr>
        <a:xfrm xmlns:a="http://schemas.openxmlformats.org/drawingml/2006/main">
          <a:off x="8593177" y="2808871"/>
          <a:ext cx="835530" cy="3693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accent2"/>
              </a:solidFill>
              <a:latin typeface="+mn-lt"/>
            </a:rPr>
            <a:t>+ 7 %</a:t>
          </a:r>
        </a:p>
      </cdr:txBody>
    </cdr:sp>
  </cdr:relSizeAnchor>
  <cdr:relSizeAnchor xmlns:cdr="http://schemas.openxmlformats.org/drawingml/2006/chartDrawing">
    <cdr:from>
      <cdr:x>0.21617</cdr:x>
      <cdr:y>0.67111</cdr:y>
    </cdr:from>
    <cdr:to>
      <cdr:x>0.2895</cdr:x>
      <cdr:y>0.74384</cdr:y>
    </cdr:to>
    <cdr:sp macro="" textlink="">
      <cdr:nvSpPr>
        <cdr:cNvPr id="6" name="Tekstiruutu 18">
          <a:extLst xmlns:a="http://schemas.openxmlformats.org/drawingml/2006/main">
            <a:ext uri="{FF2B5EF4-FFF2-40B4-BE49-F238E27FC236}">
              <a16:creationId xmlns:a16="http://schemas.microsoft.com/office/drawing/2014/main" id="{8312709A-7118-06B6-0808-996E6192CC7C}"/>
            </a:ext>
          </a:extLst>
        </cdr:cNvPr>
        <cdr:cNvSpPr txBox="1"/>
      </cdr:nvSpPr>
      <cdr:spPr>
        <a:xfrm xmlns:a="http://schemas.openxmlformats.org/drawingml/2006/main">
          <a:off x="2463019" y="3408189"/>
          <a:ext cx="83553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accent2"/>
              </a:solidFill>
              <a:latin typeface="+mn-lt"/>
            </a:rPr>
            <a:t>+ 13 %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0.42593</cdr:x>
      <cdr:y>0.74978</cdr:y>
    </cdr:from>
    <cdr:to>
      <cdr:x>0.49926</cdr:x>
      <cdr:y>0.83448</cdr:y>
    </cdr:to>
    <cdr:sp macro="" textlink="">
      <cdr:nvSpPr>
        <cdr:cNvPr id="3" name="Tekstiruutu 18">
          <a:extLst xmlns:a="http://schemas.openxmlformats.org/drawingml/2006/main">
            <a:ext uri="{FF2B5EF4-FFF2-40B4-BE49-F238E27FC236}">
              <a16:creationId xmlns:a16="http://schemas.microsoft.com/office/drawing/2014/main" id="{CC16DD12-D88B-1D38-82B5-D9D44091FC90}"/>
            </a:ext>
          </a:extLst>
        </cdr:cNvPr>
        <cdr:cNvSpPr txBox="1"/>
      </cdr:nvSpPr>
      <cdr:spPr>
        <a:xfrm xmlns:a="http://schemas.openxmlformats.org/drawingml/2006/main">
          <a:off x="4853102" y="3269348"/>
          <a:ext cx="835530" cy="3693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accent2"/>
              </a:solidFill>
              <a:latin typeface="+mn-lt"/>
            </a:rPr>
            <a:t>+3 %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 bwMode="auto">
          <a:xfrm>
            <a:off x="2" y="4"/>
            <a:ext cx="2914308" cy="4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t" anchorCtr="0" compatLnSpc="1">
            <a:prstTxWarp prst="textNoShape">
              <a:avLst/>
            </a:prstTxWarp>
          </a:bodyPr>
          <a:lstStyle>
            <a:lvl1pPr defTabSz="953542">
              <a:defRPr sz="1300">
                <a:latin typeface="Calibri" pitchFamily="34" charset="0"/>
              </a:defRPr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 bwMode="auto">
          <a:xfrm>
            <a:off x="3808885" y="4"/>
            <a:ext cx="2914308" cy="4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t" anchorCtr="0" compatLnSpc="1">
            <a:prstTxWarp prst="textNoShape">
              <a:avLst/>
            </a:prstTxWarp>
          </a:bodyPr>
          <a:lstStyle>
            <a:lvl1pPr algn="r" defTabSz="953542">
              <a:defRPr sz="1300">
                <a:latin typeface="Calibri" pitchFamily="34" charset="0"/>
              </a:defRPr>
            </a:lvl1pPr>
          </a:lstStyle>
          <a:p>
            <a:fld id="{EF43217F-D9E5-40C5-BB54-73BB05629422}" type="datetimeFigureOut">
              <a:rPr lang="fi-FI"/>
              <a:pPr/>
              <a:t>27.6.2025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 bwMode="auto">
          <a:xfrm>
            <a:off x="2" y="9284561"/>
            <a:ext cx="2914308" cy="4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b" anchorCtr="0" compatLnSpc="1">
            <a:prstTxWarp prst="textNoShape">
              <a:avLst/>
            </a:prstTxWarp>
          </a:bodyPr>
          <a:lstStyle>
            <a:lvl1pPr defTabSz="953542">
              <a:defRPr sz="1300">
                <a:latin typeface="Calibri" pitchFamily="34" charset="0"/>
              </a:defRPr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 bwMode="auto">
          <a:xfrm>
            <a:off x="3808885" y="9284561"/>
            <a:ext cx="2914308" cy="4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b" anchorCtr="0" compatLnSpc="1">
            <a:prstTxWarp prst="textNoShape">
              <a:avLst/>
            </a:prstTxWarp>
          </a:bodyPr>
          <a:lstStyle>
            <a:lvl1pPr algn="r" defTabSz="953542">
              <a:defRPr sz="1300">
                <a:latin typeface="Calibri" pitchFamily="34" charset="0"/>
              </a:defRPr>
            </a:lvl1pPr>
          </a:lstStyle>
          <a:p>
            <a:fld id="{BFA24B9F-4DF9-4B8C-8A5E-23CCB86A80C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271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 bwMode="auto">
          <a:xfrm>
            <a:off x="2" y="4"/>
            <a:ext cx="2914308" cy="4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t" anchorCtr="0" compatLnSpc="1">
            <a:prstTxWarp prst="textNoShape">
              <a:avLst/>
            </a:prstTxWarp>
          </a:bodyPr>
          <a:lstStyle>
            <a:lvl1pPr defTabSz="953542">
              <a:defRPr sz="1300">
                <a:latin typeface="Calibri" pitchFamily="34" charset="0"/>
              </a:defRPr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 bwMode="auto">
          <a:xfrm>
            <a:off x="3808885" y="4"/>
            <a:ext cx="2914308" cy="4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t" anchorCtr="0" compatLnSpc="1">
            <a:prstTxWarp prst="textNoShape">
              <a:avLst/>
            </a:prstTxWarp>
          </a:bodyPr>
          <a:lstStyle>
            <a:lvl1pPr algn="r" defTabSz="953542">
              <a:defRPr sz="1300">
                <a:latin typeface="Calibri" pitchFamily="34" charset="0"/>
              </a:defRPr>
            </a:lvl1pPr>
          </a:lstStyle>
          <a:p>
            <a:fld id="{830CECC8-6555-4154-AAE0-1EFD38BEC2EA}" type="datetimeFigureOut">
              <a:rPr lang="fi-FI"/>
              <a:pPr/>
              <a:t>27.6.2025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87" tIns="45093" rIns="90187" bIns="45093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 bwMode="auto">
          <a:xfrm>
            <a:off x="672758" y="4643088"/>
            <a:ext cx="5379136" cy="43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 bwMode="auto">
          <a:xfrm>
            <a:off x="2" y="9284561"/>
            <a:ext cx="2914308" cy="4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b" anchorCtr="0" compatLnSpc="1">
            <a:prstTxWarp prst="textNoShape">
              <a:avLst/>
            </a:prstTxWarp>
          </a:bodyPr>
          <a:lstStyle>
            <a:lvl1pPr defTabSz="953542">
              <a:defRPr sz="1300">
                <a:latin typeface="Calibri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 bwMode="auto">
          <a:xfrm>
            <a:off x="3808885" y="9284561"/>
            <a:ext cx="2914308" cy="4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37" tIns="47669" rIns="95337" bIns="47669" numCol="1" anchor="b" anchorCtr="0" compatLnSpc="1">
            <a:prstTxWarp prst="textNoShape">
              <a:avLst/>
            </a:prstTxWarp>
          </a:bodyPr>
          <a:lstStyle>
            <a:lvl1pPr algn="r" defTabSz="953542">
              <a:defRPr sz="1300">
                <a:latin typeface="Calibri" pitchFamily="34" charset="0"/>
              </a:defRPr>
            </a:lvl1pPr>
          </a:lstStyle>
          <a:p>
            <a:fld id="{81D8B25B-D295-4406-A767-C103375FE0F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7382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738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1874" fontAlgn="auto">
              <a:spcBef>
                <a:spcPts val="0"/>
              </a:spcBef>
              <a:spcAft>
                <a:spcPts val="0"/>
              </a:spcAft>
              <a:defRPr/>
            </a:pPr>
            <a:fld id="{13D726F4-5ADA-4313-AC5D-22B3ADF6DFAE}" type="slidenum">
              <a:rPr lang="fi-FI" sz="1200">
                <a:solidFill>
                  <a:prstClr val="black"/>
                </a:solidFill>
                <a:latin typeface="Calibri"/>
                <a:cs typeface="+mn-cs"/>
              </a:rPr>
              <a:pPr defTabSz="901874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fi-FI" sz="120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2256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06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214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0684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1156">
              <a:defRPr/>
            </a:pPr>
            <a:fld id="{81D8B25B-D295-4406-A767-C103375FE0FB}" type="slidenum">
              <a:rPr lang="fi-FI">
                <a:solidFill>
                  <a:prstClr val="black"/>
                </a:solidFill>
              </a:rPr>
              <a:pPr defTabSz="971156">
                <a:defRPr/>
              </a:pPr>
              <a:t>4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6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1874" fontAlgn="auto">
              <a:spcBef>
                <a:spcPts val="0"/>
              </a:spcBef>
              <a:spcAft>
                <a:spcPts val="0"/>
              </a:spcAft>
              <a:defRPr/>
            </a:pPr>
            <a:fld id="{13D726F4-5ADA-4313-AC5D-22B3ADF6DFAE}" type="slidenum">
              <a:rPr lang="fi-FI" sz="1200">
                <a:solidFill>
                  <a:prstClr val="black"/>
                </a:solidFill>
                <a:latin typeface="Calibri"/>
                <a:cs typeface="+mn-cs"/>
              </a:rPr>
              <a:pPr defTabSz="901874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fi-FI" sz="120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9376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9056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8601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960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960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E6490A5D-94EC-4F2A-91C2-6EFB0ED8D9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2" y="2060848"/>
            <a:ext cx="5004826" cy="226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2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161240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1089305" cy="5052020"/>
          </a:xfrm>
        </p:spPr>
        <p:txBody>
          <a:bodyPr/>
          <a:lstStyle>
            <a:lvl1pPr marL="266700" indent="-266700"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991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9">
            <a:extLst>
              <a:ext uri="{FF2B5EF4-FFF2-40B4-BE49-F238E27FC236}">
                <a16:creationId xmlns:a16="http://schemas.microsoft.com/office/drawing/2014/main" id="{8E188523-CA05-41CC-A493-7B5F4C54ADEB}"/>
              </a:ext>
            </a:extLst>
          </p:cNvPr>
          <p:cNvSpPr/>
          <p:nvPr userDrawn="1"/>
        </p:nvSpPr>
        <p:spPr>
          <a:xfrm>
            <a:off x="10791824" y="-1"/>
            <a:ext cx="1400175" cy="61912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306050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0251106" cy="49244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494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60000" y="1332000"/>
            <a:ext cx="5354324" cy="4859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0" y="1332000"/>
            <a:ext cx="5376597" cy="484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FB73-7702-45A2-ABE5-5B4EC6DFA85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Otsikko 1">
            <a:extLst>
              <a:ext uri="{FF2B5EF4-FFF2-40B4-BE49-F238E27FC236}">
                <a16:creationId xmlns:a16="http://schemas.microsoft.com/office/drawing/2014/main" id="{9A4E6C54-4724-4205-B4E3-3A8A39700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139984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74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60000" y="360000"/>
            <a:ext cx="5472607" cy="990600"/>
          </a:xfrm>
        </p:spPr>
        <p:txBody>
          <a:bodyPr anchor="b"/>
          <a:lstStyle>
            <a:lvl1pPr marL="0" indent="0">
              <a:buNone/>
              <a:defRPr sz="2800"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60000" y="1619250"/>
            <a:ext cx="5472607" cy="450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7" y="360000"/>
            <a:ext cx="5279231" cy="981075"/>
          </a:xfrm>
        </p:spPr>
        <p:txBody>
          <a:bodyPr anchor="b"/>
          <a:lstStyle>
            <a:lvl1pPr marL="0" indent="0">
              <a:buNone/>
              <a:defRPr sz="2800"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7" y="1620000"/>
            <a:ext cx="5279231" cy="4497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FCF39-2EC0-4513-84D2-D6EC9019C3B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342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D3CF2-C095-4A74-89EB-52E3DF05EB4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222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19100" y="404267"/>
            <a:ext cx="4163486" cy="432048"/>
          </a:xfrm>
        </p:spPr>
        <p:txBody>
          <a:bodyPr anchor="b"/>
          <a:lstStyle>
            <a:lvl1pPr algn="l">
              <a:defRPr sz="20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409575"/>
            <a:ext cx="6815667" cy="57165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09576" y="942975"/>
            <a:ext cx="4192060" cy="5183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B141-6829-4BAF-B00F-A30E2244CEC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7676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9">
            <a:extLst>
              <a:ext uri="{FF2B5EF4-FFF2-40B4-BE49-F238E27FC236}">
                <a16:creationId xmlns:a16="http://schemas.microsoft.com/office/drawing/2014/main" id="{8E188523-CA05-41CC-A493-7B5F4C54ADEB}"/>
              </a:ext>
            </a:extLst>
          </p:cNvPr>
          <p:cNvSpPr/>
          <p:nvPr userDrawn="1"/>
        </p:nvSpPr>
        <p:spPr>
          <a:xfrm rot="898217">
            <a:off x="10894876" y="4491949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926DFC63-AB82-4154-A247-5E899B8A60A8}"/>
              </a:ext>
            </a:extLst>
          </p:cNvPr>
          <p:cNvSpPr/>
          <p:nvPr userDrawn="1"/>
        </p:nvSpPr>
        <p:spPr>
          <a:xfrm rot="19736592">
            <a:off x="10843168" y="2358349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21EE1F5D-BED4-478D-AFA0-E52991522C6D}"/>
              </a:ext>
            </a:extLst>
          </p:cNvPr>
          <p:cNvSpPr/>
          <p:nvPr userDrawn="1"/>
        </p:nvSpPr>
        <p:spPr>
          <a:xfrm rot="1610462">
            <a:off x="10757441" y="339046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139984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1089305" cy="505202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184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3" name="Tekstin paikkamerkki 12"/>
          <p:cNvSpPr>
            <a:spLocks noGrp="1"/>
          </p:cNvSpPr>
          <p:nvPr>
            <p:ph type="body" sz="quarter" idx="10"/>
          </p:nvPr>
        </p:nvSpPr>
        <p:spPr>
          <a:xfrm>
            <a:off x="1871531" y="3274319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2"/>
          <p:cNvSpPr>
            <a:spLocks noGrp="1"/>
          </p:cNvSpPr>
          <p:nvPr>
            <p:ph type="body" sz="quarter" idx="11"/>
          </p:nvPr>
        </p:nvSpPr>
        <p:spPr>
          <a:xfrm>
            <a:off x="1871531" y="3850383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2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833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3" name="Tekstin paikkamerkki 12"/>
          <p:cNvSpPr>
            <a:spLocks noGrp="1"/>
          </p:cNvSpPr>
          <p:nvPr>
            <p:ph type="body" sz="quarter" idx="10"/>
          </p:nvPr>
        </p:nvSpPr>
        <p:spPr>
          <a:xfrm>
            <a:off x="1871531" y="3950594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2"/>
          <p:cNvSpPr>
            <a:spLocks noGrp="1"/>
          </p:cNvSpPr>
          <p:nvPr>
            <p:ph type="body" sz="quarter" idx="11"/>
          </p:nvPr>
        </p:nvSpPr>
        <p:spPr>
          <a:xfrm>
            <a:off x="1871531" y="4526658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34858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980250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di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748799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Otsikkodi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840986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Otsikkodi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76105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Otsikkodi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3341731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71973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piirtäminen, merkki&#10;&#10;Kuvaus luotu automaattisesti">
            <a:extLst>
              <a:ext uri="{FF2B5EF4-FFF2-40B4-BE49-F238E27FC236}">
                <a16:creationId xmlns:a16="http://schemas.microsoft.com/office/drawing/2014/main" id="{3E21F725-71D2-4C79-B984-CBEE8600EF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17"/>
          <a:stretch/>
        </p:blipFill>
        <p:spPr>
          <a:xfrm>
            <a:off x="10790878" y="6259035"/>
            <a:ext cx="1300836" cy="415658"/>
          </a:xfrm>
          <a:prstGeom prst="rect">
            <a:avLst/>
          </a:prstGeom>
        </p:spPr>
      </p:pic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360000" y="360000"/>
            <a:ext cx="1115598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360000" y="1332000"/>
            <a:ext cx="11175031" cy="467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791744" y="6460950"/>
            <a:ext cx="2880784" cy="215900"/>
          </a:xfrm>
          <a:prstGeom prst="rect">
            <a:avLst/>
          </a:prstGeom>
        </p:spPr>
        <p:txBody>
          <a:bodyPr vert="horz" lIns="91440" tIns="45720" rIns="7200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7368" y="6460950"/>
            <a:ext cx="2880784" cy="215900"/>
          </a:xfrm>
          <a:prstGeom prst="rect">
            <a:avLst/>
          </a:prstGeom>
        </p:spPr>
        <p:txBody>
          <a:bodyPr vert="horz" wrap="square" lIns="91440" tIns="45720" rIns="7200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Laaja yhteenveto jäsenyrityksille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248128" y="6460950"/>
            <a:ext cx="2844800" cy="215900"/>
          </a:xfrm>
          <a:prstGeom prst="rect">
            <a:avLst/>
          </a:prstGeom>
        </p:spPr>
        <p:txBody>
          <a:bodyPr vert="horz" lIns="91440" tIns="45720" rIns="7200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2BF62C19-E65D-4715-AA75-01F5ACB8661D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65" r:id="rId10"/>
    <p:sldLayoutId id="2147483771" r:id="rId11"/>
    <p:sldLayoutId id="2147483764" r:id="rId12"/>
    <p:sldLayoutId id="2147483763" r:id="rId13"/>
    <p:sldLayoutId id="2147483762" r:id="rId14"/>
    <p:sldLayoutId id="2147483761" r:id="rId15"/>
    <p:sldLayoutId id="2147483770" r:id="rId1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9pPr>
    </p:titleStyle>
    <p:bodyStyle>
      <a:lvl1pPr marL="266700" indent="-266700" algn="l" rtl="0" eaLnBrk="1" fontAlgn="base" hangingPunct="1">
        <a:spcBef>
          <a:spcPct val="20000"/>
        </a:spcBef>
        <a:spcAft>
          <a:spcPct val="0"/>
        </a:spcAft>
        <a:buClr>
          <a:srgbClr val="8CC83C"/>
        </a:buClr>
        <a:buFont typeface="Arial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3810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906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573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tabLst>
          <a:tab pos="1257300" algn="l"/>
        </a:tabLst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5240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immo.rautiainen@rakennusteollisuus.f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25DB1D-4774-45E1-98B4-8BC622DBF1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71531" y="3950594"/>
            <a:ext cx="10108033" cy="428619"/>
          </a:xfrm>
        </p:spPr>
        <p:txBody>
          <a:bodyPr/>
          <a:lstStyle/>
          <a:p>
            <a:r>
              <a:rPr lang="fi-FI" dirty="0">
                <a:solidFill>
                  <a:srgbClr val="92D050"/>
                </a:solidFill>
              </a:rPr>
              <a:t>Julkinen yhteenveto	</a:t>
            </a:r>
            <a:endParaRPr lang="fi-FI" dirty="0">
              <a:solidFill>
                <a:srgbClr val="CC6600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BEA1F1B-34CE-4BB6-9D49-71F6B6ABE8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10.7.2025</a:t>
            </a:r>
          </a:p>
          <a:p>
            <a:r>
              <a:rPr lang="fi-FI" dirty="0"/>
              <a:t> </a:t>
            </a: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1EBC742A-93D1-F940-A308-D73D676BCF4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71531" y="1664494"/>
            <a:ext cx="9644451" cy="792162"/>
          </a:xfrm>
        </p:spPr>
        <p:txBody>
          <a:bodyPr/>
          <a:lstStyle/>
          <a:p>
            <a:pPr rtl="0" eaLnBrk="1" fontAlgn="base" hangingPunct="1"/>
            <a:r>
              <a:rPr lang="fi-FI" sz="4800" kern="1200" baseline="0" dirty="0">
                <a:solidFill>
                  <a:srgbClr val="FFFFFF"/>
                </a:solidFill>
                <a:effectLst/>
                <a:latin typeface="Calibri"/>
                <a:ea typeface="+mn-ea"/>
                <a:cs typeface="Calibri"/>
              </a:rPr>
              <a:t>Pientaloteollisuus PTT:n suhdannekatsaus</a:t>
            </a:r>
            <a:br>
              <a:rPr lang="fi-FI" sz="4800" kern="1200" baseline="0" dirty="0"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fi-FI" sz="4800" kern="1200" baseline="0" dirty="0">
                <a:solidFill>
                  <a:srgbClr val="BADE8A"/>
                </a:solidFill>
                <a:effectLst/>
                <a:latin typeface="Calibri"/>
                <a:ea typeface="+mn-ea"/>
                <a:cs typeface="Calibri"/>
              </a:rPr>
              <a:t>2</a:t>
            </a:r>
            <a:r>
              <a:rPr lang="fi-FI" dirty="0">
                <a:solidFill>
                  <a:srgbClr val="BADE8A"/>
                </a:solidFill>
                <a:latin typeface="Calibri"/>
                <a:ea typeface="+mn-ea"/>
                <a:cs typeface="Calibri"/>
              </a:rPr>
              <a:t>Q2025</a:t>
            </a:r>
            <a:endParaRPr lang="fi-FI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442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400" dirty="0"/>
              <a:t>Omakoti- ja paritalojen </a:t>
            </a:r>
            <a:r>
              <a:rPr lang="fi-FI" sz="4400" u="sng" dirty="0"/>
              <a:t>tilauskanta</a:t>
            </a:r>
            <a:br>
              <a:rPr lang="fi-FI" sz="4000" dirty="0"/>
            </a:br>
            <a:endParaRPr lang="fi-FI" sz="2000" dirty="0">
              <a:solidFill>
                <a:schemeClr val="tx2"/>
              </a:solidFill>
            </a:endParaRPr>
          </a:p>
        </p:txBody>
      </p:sp>
      <p:graphicFrame>
        <p:nvGraphicFramePr>
          <p:cNvPr id="10" name="Sisällön paikkamerkk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79957"/>
              </p:ext>
            </p:extLst>
          </p:nvPr>
        </p:nvGraphicFramePr>
        <p:xfrm>
          <a:off x="282609" y="1194357"/>
          <a:ext cx="11690804" cy="5441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6C2AF6F-9DC5-4DE7-8950-0FC6723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929BE8-AC64-494C-5175-3FE42E9C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</a:t>
            </a:r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47BD1181-B156-1377-7BEA-ADC80E207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10.7.2025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AD0E93A1-7FC8-6ECB-65F8-CFBF365F4954}"/>
              </a:ext>
            </a:extLst>
          </p:cNvPr>
          <p:cNvSpPr txBox="1"/>
          <p:nvPr/>
        </p:nvSpPr>
        <p:spPr>
          <a:xfrm>
            <a:off x="9698804" y="2904886"/>
            <a:ext cx="2369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n-lt"/>
              </a:rPr>
              <a:t>Tilauskannan muutos:</a:t>
            </a:r>
          </a:p>
          <a:p>
            <a:pPr marL="285750" indent="-285750">
              <a:buFontTx/>
              <a:buChar char="-"/>
            </a:pPr>
            <a:r>
              <a:rPr lang="fi-FI" sz="1600" dirty="0">
                <a:latin typeface="+mn-lt"/>
              </a:rPr>
              <a:t>Q2:n aikana </a:t>
            </a:r>
            <a:r>
              <a:rPr lang="fi-FI" sz="1600" dirty="0">
                <a:solidFill>
                  <a:schemeClr val="accent5"/>
                </a:solidFill>
                <a:latin typeface="+mn-lt"/>
              </a:rPr>
              <a:t>-5 %</a:t>
            </a:r>
          </a:p>
          <a:p>
            <a:pPr marL="285750" indent="-285750">
              <a:buFontTx/>
              <a:buChar char="-"/>
            </a:pPr>
            <a:r>
              <a:rPr lang="fi-FI" sz="1600" dirty="0">
                <a:latin typeface="+mn-lt"/>
              </a:rPr>
              <a:t>Vuoden aikana </a:t>
            </a:r>
            <a:r>
              <a:rPr lang="fi-FI" sz="1600" dirty="0">
                <a:solidFill>
                  <a:schemeClr val="accent2"/>
                </a:solidFill>
                <a:latin typeface="+mn-lt"/>
              </a:rPr>
              <a:t>+15 %</a:t>
            </a:r>
          </a:p>
        </p:txBody>
      </p:sp>
    </p:spTree>
    <p:extLst>
      <p:ext uri="{BB962C8B-B14F-4D97-AF65-F5344CB8AC3E}">
        <p14:creationId xmlns:p14="http://schemas.microsoft.com/office/powerpoint/2010/main" val="3547294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F9892138-641D-49D9-B981-44D6F2E20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1531" y="2556507"/>
            <a:ext cx="9265029" cy="1744985"/>
          </a:xfrm>
        </p:spPr>
        <p:txBody>
          <a:bodyPr/>
          <a:lstStyle/>
          <a:p>
            <a:br>
              <a:rPr lang="fi-FI" sz="3200"/>
            </a:br>
            <a:r>
              <a:rPr lang="fi-FI" sz="2400" b="0">
                <a:solidFill>
                  <a:schemeClr val="tx2"/>
                </a:solidFill>
              </a:rPr>
              <a:t>Pientaloteollisuus PTT ry</a:t>
            </a:r>
          </a:p>
          <a:p>
            <a:r>
              <a:rPr lang="fi-FI" sz="2400" b="0">
                <a:solidFill>
                  <a:schemeClr val="tx2"/>
                </a:solidFill>
              </a:rPr>
              <a:t>Kimmo Rautiainen</a:t>
            </a:r>
            <a:endParaRPr lang="fi-FI" sz="2400">
              <a:solidFill>
                <a:schemeClr val="tx2"/>
              </a:solidFill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94A827E-39EE-432D-ACAE-6E7ACA83C4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sz="2400" b="0" err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kimmo.rautiainen@rt.fi</a:t>
            </a:r>
            <a:r>
              <a:rPr lang="fi-FI" sz="2400" b="0">
                <a:solidFill>
                  <a:schemeClr val="bg1"/>
                </a:solidFill>
              </a:rPr>
              <a:t> 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98FC827-0B75-4FBA-A57F-5B3E41414A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sz="2400" b="0"/>
              <a:t>p. 0400 381 444</a:t>
            </a:r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D7D5C71-12C4-B233-B433-BD5C5C8F8D3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71531" y="2461389"/>
            <a:ext cx="3181733" cy="792162"/>
          </a:xfrm>
        </p:spPr>
        <p:txBody>
          <a:bodyPr/>
          <a:lstStyle/>
          <a:p>
            <a:r>
              <a:rPr lang="fi-FI" sz="3200" kern="1200" baseline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Lisätietoja: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52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EE11B6-D7C2-4F84-AC74-957953C89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Määritelmiä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16BAD0-E9BB-4B88-B42E-D9DCA1A6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19200"/>
            <a:ext cx="11317650" cy="5164820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fi-FI" sz="2800"/>
              <a:t>Myynti</a:t>
            </a:r>
          </a:p>
          <a:p>
            <a:pPr lvl="1">
              <a:buClrTx/>
            </a:pPr>
            <a:r>
              <a:rPr lang="fi-FI" sz="1800"/>
              <a:t>Myyntiin merkitään </a:t>
            </a:r>
            <a:r>
              <a:rPr lang="fi-FI" sz="1800" b="1"/>
              <a:t>kaikki tehdyt kaupat </a:t>
            </a:r>
            <a:r>
              <a:rPr lang="fi-FI" sz="1800"/>
              <a:t>euroina (alv 0 %) ja kappaleina </a:t>
            </a:r>
            <a:r>
              <a:rPr lang="fi-FI" sz="1800" b="1"/>
              <a:t>riippumatta onko kauppa ehdollinen tai ilman ehtoja </a:t>
            </a:r>
            <a:r>
              <a:rPr lang="fi-FI" sz="1800"/>
              <a:t>(esim. rakennuslupa-, suunnittelutarveratkaisu-, rahoitus- tai asunnonmyyntiehto)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i-FI" sz="2800"/>
              <a:t>Talotoimitus</a:t>
            </a:r>
          </a:p>
          <a:p>
            <a:pPr lvl="1">
              <a:buClrTx/>
            </a:pPr>
            <a:r>
              <a:rPr lang="fi-FI" sz="1800"/>
              <a:t>Talotoimituksiin ilmoitetaan kyselyjakson aikana talotehtaalta </a:t>
            </a:r>
            <a:r>
              <a:rPr lang="fi-FI" sz="1800" b="1"/>
              <a:t>asiakkaalle lähteneet talotoimitukset </a:t>
            </a:r>
            <a:r>
              <a:rPr lang="fi-FI" sz="1800"/>
              <a:t>euroina (alv 0 %) ja kappaleina. Talotoimitukseksi lasketaan toimitus, joka sisältää: </a:t>
            </a:r>
          </a:p>
          <a:p>
            <a:pPr lvl="2">
              <a:buClrTx/>
            </a:pPr>
            <a:r>
              <a:rPr lang="fi-FI" sz="1600"/>
              <a:t>pien-, suur- tai tilaelementit </a:t>
            </a:r>
          </a:p>
          <a:p>
            <a:pPr lvl="2">
              <a:buClrTx/>
            </a:pPr>
            <a:r>
              <a:rPr lang="fi-FI" sz="1600" err="1"/>
              <a:t>precut</a:t>
            </a:r>
            <a:r>
              <a:rPr lang="fi-FI" sz="1600"/>
              <a:t>-runkotoimituspaketin </a:t>
            </a:r>
          </a:p>
          <a:p>
            <a:pPr lvl="2">
              <a:buClrTx/>
            </a:pPr>
            <a:r>
              <a:rPr lang="fi-FI" sz="1600"/>
              <a:t>hirsi- tai kivitalon runkomateriaalipaketin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i-FI" sz="2800"/>
              <a:t>Tilauskanta</a:t>
            </a:r>
          </a:p>
          <a:p>
            <a:pPr marR="0" lvl="1">
              <a:buClrTx/>
            </a:pPr>
            <a:r>
              <a:rPr lang="fi-FI" sz="1800"/>
              <a:t>Tilauskantaan ilmoitetaan </a:t>
            </a:r>
            <a:r>
              <a:rPr lang="fi-FI" sz="1800" b="1"/>
              <a:t>kokonaistilauskanta</a:t>
            </a:r>
            <a:r>
              <a:rPr lang="fi-FI" sz="1800"/>
              <a:t> euroina (alv 0 %) ja kappaleina. </a:t>
            </a:r>
          </a:p>
          <a:p>
            <a:pPr marR="0" lvl="1">
              <a:buClrTx/>
            </a:pPr>
            <a:r>
              <a:rPr lang="fi-FI" sz="1800"/>
              <a:t>Kauppasopimukseen liittyvät ehdot eivät vaikuta, vaan koko tilauskanta tilastoidaan. </a:t>
            </a:r>
          </a:p>
          <a:p>
            <a:pPr marR="0" lvl="1">
              <a:buClrTx/>
            </a:pPr>
            <a:r>
              <a:rPr lang="fi-FI" sz="1800"/>
              <a:t>Jo ilmoitettujen talotoimitusten osia/osatoimituksia ei ilmoiteta tilauskantaan.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A3ED15A-B198-47CF-BFD0-309CA10C4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17" name="Alatunnisteen paikkamerkki 16">
            <a:extLst>
              <a:ext uri="{FF2B5EF4-FFF2-40B4-BE49-F238E27FC236}">
                <a16:creationId xmlns:a16="http://schemas.microsoft.com/office/drawing/2014/main" id="{E93B486F-0585-9739-52D2-8BB8BD70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D04CA2-7EE2-9163-7D84-4C6705DB8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10.7.2025</a:t>
            </a:r>
          </a:p>
        </p:txBody>
      </p:sp>
    </p:spTree>
    <p:extLst>
      <p:ext uri="{BB962C8B-B14F-4D97-AF65-F5344CB8AC3E}">
        <p14:creationId xmlns:p14="http://schemas.microsoft.com/office/powerpoint/2010/main" val="2036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ACEEF32-E1C2-44E8-8D05-343B382B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152088"/>
            <a:ext cx="10106024" cy="522789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i-FI" sz="2800" i="1" u="sng" dirty="0">
                <a:solidFill>
                  <a:schemeClr val="accent1"/>
                </a:solidFill>
              </a:rPr>
              <a:t>Omakoti- ja paritalot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fi-FI" sz="1800" u="sng" dirty="0"/>
              <a:t>Uudet kaupat</a:t>
            </a:r>
          </a:p>
          <a:p>
            <a:pPr>
              <a:spcBef>
                <a:spcPts val="480"/>
              </a:spcBef>
            </a:pPr>
            <a:r>
              <a:rPr lang="fi-FI" sz="1800" dirty="0"/>
              <a:t>PTT:n jäsenyritykset tekivät Q2:lla 457 uutta omakoti- ja paritalon kauppaa (</a:t>
            </a:r>
            <a:r>
              <a:rPr lang="fi-FI" sz="1800" dirty="0">
                <a:solidFill>
                  <a:srgbClr val="0099FF"/>
                </a:solidFill>
              </a:rPr>
              <a:t>-6 %</a:t>
            </a:r>
            <a:r>
              <a:rPr lang="fi-FI" sz="1800" dirty="0"/>
              <a:t>)</a:t>
            </a:r>
          </a:p>
          <a:p>
            <a:pPr>
              <a:spcBef>
                <a:spcPts val="480"/>
              </a:spcBef>
            </a:pPr>
            <a:r>
              <a:rPr lang="fi-FI" sz="1800" dirty="0"/>
              <a:t>Uusien kauppojen yhteenlaskettu arvo oli 67,4 M€ (</a:t>
            </a:r>
            <a:r>
              <a:rPr lang="fi-FI" sz="1800" dirty="0">
                <a:solidFill>
                  <a:srgbClr val="0099FF"/>
                </a:solidFill>
              </a:rPr>
              <a:t>-9 %</a:t>
            </a:r>
            <a:r>
              <a:rPr lang="fi-FI" sz="1800" dirty="0"/>
              <a:t>)</a:t>
            </a:r>
          </a:p>
          <a:p>
            <a:pPr>
              <a:spcBef>
                <a:spcPts val="480"/>
              </a:spcBef>
            </a:pPr>
            <a:r>
              <a:rPr lang="fi-FI" sz="1800" dirty="0"/>
              <a:t>Uusien kauppojen keskimääräinen arvo oli 147 000 €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fi-FI" sz="1800" u="sng" dirty="0"/>
              <a:t>Toimitukset asiakkaille</a:t>
            </a:r>
          </a:p>
          <a:p>
            <a:pPr>
              <a:spcBef>
                <a:spcPts val="480"/>
              </a:spcBef>
            </a:pPr>
            <a:r>
              <a:rPr lang="fi-FI" sz="1800" dirty="0"/>
              <a:t>PTT:n jäsenyritykset toimittivat Q2:lla asiakkaille 409 omakoti- ja paritaloasuntoa (</a:t>
            </a:r>
            <a:r>
              <a:rPr lang="fi-FI" sz="1800" dirty="0">
                <a:solidFill>
                  <a:srgbClr val="0099FF"/>
                </a:solidFill>
              </a:rPr>
              <a:t>-1 %</a:t>
            </a:r>
            <a:r>
              <a:rPr lang="fi-FI" sz="1800" dirty="0"/>
              <a:t>)</a:t>
            </a:r>
          </a:p>
          <a:p>
            <a:pPr>
              <a:spcBef>
                <a:spcPts val="480"/>
              </a:spcBef>
            </a:pPr>
            <a:r>
              <a:rPr lang="fi-FI" sz="1800" dirty="0"/>
              <a:t>Toimitusten yhteenlaskettu arvo oli 61,3 M€ (</a:t>
            </a:r>
            <a:r>
              <a:rPr lang="fi-FI" sz="1800" dirty="0">
                <a:solidFill>
                  <a:srgbClr val="CC6600"/>
                </a:solidFill>
              </a:rPr>
              <a:t>+5 %</a:t>
            </a:r>
            <a:r>
              <a:rPr lang="fi-FI" sz="1800" dirty="0"/>
              <a:t>)</a:t>
            </a:r>
          </a:p>
          <a:p>
            <a:pPr>
              <a:spcBef>
                <a:spcPts val="480"/>
              </a:spcBef>
            </a:pPr>
            <a:r>
              <a:rPr lang="fi-FI" sz="1800" dirty="0"/>
              <a:t>Toimitusten keskimääräinen arvo oli 150 000 €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fi-FI" sz="1800" u="sng" dirty="0"/>
              <a:t>Tilauskanta</a:t>
            </a:r>
          </a:p>
          <a:p>
            <a:pPr>
              <a:spcBef>
                <a:spcPts val="480"/>
              </a:spcBef>
            </a:pPr>
            <a:r>
              <a:rPr lang="fi-FI" sz="1800" dirty="0"/>
              <a:t>Tilauskannassa oli Q2:n lopussa 1 249 omakoti- ja paritaloasuntoa </a:t>
            </a:r>
          </a:p>
          <a:p>
            <a:pPr>
              <a:spcBef>
                <a:spcPts val="480"/>
              </a:spcBef>
            </a:pPr>
            <a:r>
              <a:rPr lang="fi-FI" sz="1800" dirty="0"/>
              <a:t>Omakoti- ja paritalojen kappalemäärä laski </a:t>
            </a:r>
            <a:r>
              <a:rPr lang="fi-FI" sz="1800" dirty="0">
                <a:solidFill>
                  <a:srgbClr val="0099FF"/>
                </a:solidFill>
              </a:rPr>
              <a:t>-5 % </a:t>
            </a:r>
            <a:r>
              <a:rPr lang="fi-FI" sz="1800" dirty="0"/>
              <a:t>Q2:n aikana, ja oli </a:t>
            </a:r>
            <a:r>
              <a:rPr lang="fi-FI" sz="1800" dirty="0">
                <a:solidFill>
                  <a:srgbClr val="CC6600"/>
                </a:solidFill>
              </a:rPr>
              <a:t>+15 % </a:t>
            </a:r>
            <a:r>
              <a:rPr lang="fi-FI" sz="1800" dirty="0"/>
              <a:t>isompi kuin vuotta aiemmin.</a:t>
            </a:r>
          </a:p>
          <a:p>
            <a:pPr marL="361950" lvl="1" indent="0">
              <a:spcBef>
                <a:spcPts val="480"/>
              </a:spcBef>
              <a:buNone/>
            </a:pPr>
            <a:endParaRPr lang="fi-FI" sz="160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B894273-413A-4A70-B299-A9F77C88F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400" dirty="0"/>
              <a:t>2Q2025 pähkinänkuoressa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074DE05-135D-475B-9058-DD0F98C4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0B982A4-0843-0657-B616-93CF7CC8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</a:t>
            </a:r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DEEFDFF5-1CF9-671A-51D6-B246FBA70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10.7.2025</a:t>
            </a:r>
          </a:p>
        </p:txBody>
      </p:sp>
      <p:grpSp>
        <p:nvGrpSpPr>
          <p:cNvPr id="3" name="Ryhmä 6">
            <a:extLst>
              <a:ext uri="{FF2B5EF4-FFF2-40B4-BE49-F238E27FC236}">
                <a16:creationId xmlns:a16="http://schemas.microsoft.com/office/drawing/2014/main" id="{3C6D5FBB-5EC6-EDF3-9742-BA9456112DBC}"/>
              </a:ext>
            </a:extLst>
          </p:cNvPr>
          <p:cNvGrpSpPr/>
          <p:nvPr/>
        </p:nvGrpSpPr>
        <p:grpSpPr>
          <a:xfrm>
            <a:off x="8686050" y="940368"/>
            <a:ext cx="883183" cy="877150"/>
            <a:chOff x="8548054" y="980938"/>
            <a:chExt cx="883183" cy="877150"/>
          </a:xfrm>
        </p:grpSpPr>
        <p:sp>
          <p:nvSpPr>
            <p:cNvPr id="7" name="Osittainen ympyrä 7">
              <a:extLst>
                <a:ext uri="{FF2B5EF4-FFF2-40B4-BE49-F238E27FC236}">
                  <a16:creationId xmlns:a16="http://schemas.microsoft.com/office/drawing/2014/main" id="{EB674FA0-CDE3-762A-5F1B-FB73595C9736}"/>
                </a:ext>
              </a:extLst>
            </p:cNvPr>
            <p:cNvSpPr/>
            <p:nvPr/>
          </p:nvSpPr>
          <p:spPr>
            <a:xfrm rot="16200000">
              <a:off x="8555284" y="1022384"/>
              <a:ext cx="828474" cy="842933"/>
            </a:xfrm>
            <a:prstGeom prst="pie">
              <a:avLst>
                <a:gd name="adj1" fmla="val 10799996"/>
                <a:gd name="adj2" fmla="val 162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grpSp>
          <p:nvGrpSpPr>
            <p:cNvPr id="8" name="Ryhmä 11">
              <a:extLst>
                <a:ext uri="{FF2B5EF4-FFF2-40B4-BE49-F238E27FC236}">
                  <a16:creationId xmlns:a16="http://schemas.microsoft.com/office/drawing/2014/main" id="{35C0D734-0D27-C879-C301-1161D7892B97}"/>
                </a:ext>
              </a:extLst>
            </p:cNvPr>
            <p:cNvGrpSpPr/>
            <p:nvPr/>
          </p:nvGrpSpPr>
          <p:grpSpPr>
            <a:xfrm>
              <a:off x="8552355" y="980938"/>
              <a:ext cx="878882" cy="877150"/>
              <a:chOff x="8536143" y="980027"/>
              <a:chExt cx="878882" cy="877150"/>
            </a:xfrm>
          </p:grpSpPr>
          <p:sp>
            <p:nvSpPr>
              <p:cNvPr id="12" name="Osittainen ympyrä 15">
                <a:extLst>
                  <a:ext uri="{FF2B5EF4-FFF2-40B4-BE49-F238E27FC236}">
                    <a16:creationId xmlns:a16="http://schemas.microsoft.com/office/drawing/2014/main" id="{2DB70780-75C6-FAF5-B49F-F99C2C3FD2C1}"/>
                  </a:ext>
                </a:extLst>
              </p:cNvPr>
              <p:cNvSpPr/>
              <p:nvPr/>
            </p:nvSpPr>
            <p:spPr>
              <a:xfrm rot="10800000">
                <a:off x="8575622" y="1014244"/>
                <a:ext cx="828474" cy="842933"/>
              </a:xfrm>
              <a:prstGeom prst="pie">
                <a:avLst>
                  <a:gd name="adj1" fmla="val 10799996"/>
                  <a:gd name="adj2" fmla="val 16200000"/>
                </a:avLst>
              </a:prstGeom>
              <a:solidFill>
                <a:schemeClr val="tx2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Osittainen ympyrä 16">
                <a:extLst>
                  <a:ext uri="{FF2B5EF4-FFF2-40B4-BE49-F238E27FC236}">
                    <a16:creationId xmlns:a16="http://schemas.microsoft.com/office/drawing/2014/main" id="{F9FD5FF4-BE6D-E176-B910-23CD3B6C005B}"/>
                  </a:ext>
                </a:extLst>
              </p:cNvPr>
              <p:cNvSpPr/>
              <p:nvPr/>
            </p:nvSpPr>
            <p:spPr>
              <a:xfrm rot="5400000">
                <a:off x="8579322" y="972798"/>
                <a:ext cx="828474" cy="842933"/>
              </a:xfrm>
              <a:prstGeom prst="pie">
                <a:avLst>
                  <a:gd name="adj1" fmla="val 10799996"/>
                  <a:gd name="adj2" fmla="val 16200000"/>
                </a:avLst>
              </a:prstGeom>
              <a:solidFill>
                <a:schemeClr val="bg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Osittainen ympyrä 17">
                <a:extLst>
                  <a:ext uri="{FF2B5EF4-FFF2-40B4-BE49-F238E27FC236}">
                    <a16:creationId xmlns:a16="http://schemas.microsoft.com/office/drawing/2014/main" id="{85C08F49-0C4B-81A3-E3C4-93776F66B8CB}"/>
                  </a:ext>
                </a:extLst>
              </p:cNvPr>
              <p:cNvSpPr/>
              <p:nvPr/>
            </p:nvSpPr>
            <p:spPr>
              <a:xfrm>
                <a:off x="8536143" y="980027"/>
                <a:ext cx="828474" cy="842933"/>
              </a:xfrm>
              <a:prstGeom prst="pie">
                <a:avLst>
                  <a:gd name="adj1" fmla="val 10799996"/>
                  <a:gd name="adj2" fmla="val 16200000"/>
                </a:avLst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6" name="Tekstiruutu 19">
            <a:extLst>
              <a:ext uri="{FF2B5EF4-FFF2-40B4-BE49-F238E27FC236}">
                <a16:creationId xmlns:a16="http://schemas.microsoft.com/office/drawing/2014/main" id="{FBF0C891-18A5-2490-CF20-85A5811280B9}"/>
              </a:ext>
            </a:extLst>
          </p:cNvPr>
          <p:cNvSpPr txBox="1"/>
          <p:nvPr/>
        </p:nvSpPr>
        <p:spPr>
          <a:xfrm>
            <a:off x="9073421" y="1388473"/>
            <a:ext cx="4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latin typeface="+mn-lt"/>
              </a:rPr>
              <a:t>Q2</a:t>
            </a:r>
          </a:p>
        </p:txBody>
      </p:sp>
    </p:spTree>
    <p:extLst>
      <p:ext uri="{BB962C8B-B14F-4D97-AF65-F5344CB8AC3E}">
        <p14:creationId xmlns:p14="http://schemas.microsoft.com/office/powerpoint/2010/main" val="99868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894273-413A-4A70-B299-A9F77C88F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405410" cy="79208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8CC83C"/>
              </a:buClr>
              <a:buSzTx/>
              <a:buFont typeface="Arial" charset="0"/>
              <a:buNone/>
              <a:tabLst/>
              <a:defRPr/>
            </a:pPr>
            <a:r>
              <a:rPr lang="fi-FI" sz="3600" dirty="0"/>
              <a:t>PTT:n jäsenyritysten avainluvut</a:t>
            </a:r>
            <a:br>
              <a:rPr kumimoji="0" lang="fi-FI" sz="2800" b="0" i="1" u="none" strike="noStrike" kern="1200" cap="none" spc="0" normalizeH="0" baseline="0" noProof="0" dirty="0">
                <a:ln>
                  <a:noFill/>
                </a:ln>
                <a:solidFill>
                  <a:srgbClr val="8CC83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br>
              <a:rPr lang="fi-FI" sz="3600" dirty="0"/>
            </a:br>
            <a:endParaRPr lang="fi-FI" sz="3600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ACEEF32-E1C2-44E8-8D05-343B382B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803" y="1850788"/>
            <a:ext cx="9839803" cy="451860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CC83C"/>
              </a:buClr>
              <a:buSzTx/>
              <a:buFont typeface="Arial" charset="0"/>
              <a:buNone/>
              <a:tabLst/>
              <a:defRPr/>
            </a:pPr>
            <a:r>
              <a:rPr kumimoji="0" lang="fi-FI" sz="2800" b="0" i="1" u="none" strike="noStrike" kern="1200" cap="none" spc="0" normalizeH="0" baseline="0" noProof="0" dirty="0">
                <a:ln>
                  <a:noFill/>
                </a:ln>
                <a:solidFill>
                  <a:srgbClr val="8CC83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Omakoti- ja paritalot</a:t>
            </a:r>
          </a:p>
          <a:p>
            <a:pPr marL="0" indent="0">
              <a:spcBef>
                <a:spcPts val="0"/>
              </a:spcBef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361950" lvl="1" indent="0">
              <a:buNone/>
            </a:pPr>
            <a:endParaRPr lang="fi-FI" sz="1600" dirty="0">
              <a:sym typeface="Wingdings" panose="05000000000000000000" pitchFamily="2" charset="2"/>
            </a:endParaRPr>
          </a:p>
          <a:p>
            <a:endParaRPr lang="fi-FI" sz="1800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FACAB5D-68DA-4587-93F0-72DC0FC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8CC83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10.7.2025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8CC83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15C7630-EDB4-411C-8119-83E57D8C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D4F711-C87F-45F6-8F4D-1E73ECD059FE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912D484-6106-324F-16AC-22627E4B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Laaja yhteenveto jäsenyrityksille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5399A7A3-4792-D66D-6380-96BE043DB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932094"/>
              </p:ext>
            </p:extLst>
          </p:nvPr>
        </p:nvGraphicFramePr>
        <p:xfrm>
          <a:off x="775690" y="2344513"/>
          <a:ext cx="9317236" cy="1749950"/>
        </p:xfrm>
        <a:graphic>
          <a:graphicData uri="http://schemas.openxmlformats.org/drawingml/2006/table">
            <a:tbl>
              <a:tblPr/>
              <a:tblGrid>
                <a:gridCol w="3485420">
                  <a:extLst>
                    <a:ext uri="{9D8B030D-6E8A-4147-A177-3AD203B41FA5}">
                      <a16:colId xmlns:a16="http://schemas.microsoft.com/office/drawing/2014/main" val="373700698"/>
                    </a:ext>
                  </a:extLst>
                </a:gridCol>
                <a:gridCol w="1457954">
                  <a:extLst>
                    <a:ext uri="{9D8B030D-6E8A-4147-A177-3AD203B41FA5}">
                      <a16:colId xmlns:a16="http://schemas.microsoft.com/office/drawing/2014/main" val="2036956270"/>
                    </a:ext>
                  </a:extLst>
                </a:gridCol>
                <a:gridCol w="1457954">
                  <a:extLst>
                    <a:ext uri="{9D8B030D-6E8A-4147-A177-3AD203B41FA5}">
                      <a16:colId xmlns:a16="http://schemas.microsoft.com/office/drawing/2014/main" val="4257523067"/>
                    </a:ext>
                  </a:extLst>
                </a:gridCol>
                <a:gridCol w="1457954">
                  <a:extLst>
                    <a:ext uri="{9D8B030D-6E8A-4147-A177-3AD203B41FA5}">
                      <a16:colId xmlns:a16="http://schemas.microsoft.com/office/drawing/2014/main" val="4120192857"/>
                    </a:ext>
                  </a:extLst>
                </a:gridCol>
                <a:gridCol w="1457954">
                  <a:extLst>
                    <a:ext uri="{9D8B030D-6E8A-4147-A177-3AD203B41FA5}">
                      <a16:colId xmlns:a16="http://schemas.microsoft.com/office/drawing/2014/main" val="2094528416"/>
                    </a:ext>
                  </a:extLst>
                </a:gridCol>
              </a:tblGrid>
              <a:tr h="303639">
                <a:tc gridSpan="3">
                  <a:txBody>
                    <a:bodyPr/>
                    <a:lstStyle/>
                    <a:p>
                      <a:pPr algn="l" fontAlgn="b"/>
                      <a:endParaRPr lang="fi-FI" sz="2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2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2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955948"/>
                  </a:ext>
                </a:extLst>
              </a:tr>
              <a:tr h="287945">
                <a:tc>
                  <a:txBody>
                    <a:bodyPr/>
                    <a:lstStyle/>
                    <a:p>
                      <a:pPr algn="l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Viimeisin neljännes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Ensimmäinen vuosipuolisko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05065"/>
                  </a:ext>
                </a:extLst>
              </a:tr>
              <a:tr h="287945">
                <a:tc>
                  <a:txBody>
                    <a:bodyPr/>
                    <a:lstStyle/>
                    <a:p>
                      <a:pPr algn="l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2Q2025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Muutos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1H2025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Muutos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73303"/>
                  </a:ext>
                </a:extLst>
              </a:tr>
              <a:tr h="287945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Myynti / uudet kaupat (kpl)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i-FI" sz="1800" b="0" i="0" u="none" strike="noStrike" kern="120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-6 %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i-F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866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i-FI" sz="1800" b="0" i="0" u="none" strike="noStrike" kern="120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-2 %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839170"/>
                  </a:ext>
                </a:extLst>
              </a:tr>
              <a:tr h="287945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Talotoimitukset (kpl)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i-FI" sz="1800" b="0" i="0" u="none" strike="noStrike" kern="120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-1 %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i-F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597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i-FI" sz="1800" b="0" i="0" u="none" strike="noStrike" kern="1200" dirty="0">
                          <a:solidFill>
                            <a:srgbClr val="CC66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+3 %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135265"/>
                  </a:ext>
                </a:extLst>
              </a:tr>
              <a:tr h="199596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Tilauskanta 30.6.2025 (kpl)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i-FI" sz="1800" b="0" i="0" u="none" strike="noStrike" kern="120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-5 %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fi-FI" sz="1800" b="0" i="0" u="none" strike="noStrike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fi-FI" sz="1800" b="0" i="0" u="none" strike="noStrike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98673"/>
                  </a:ext>
                </a:extLst>
              </a:tr>
            </a:tbl>
          </a:graphicData>
        </a:graphic>
      </p:graphicFrame>
      <p:sp>
        <p:nvSpPr>
          <p:cNvPr id="10" name="Tekstiruutu 9">
            <a:extLst>
              <a:ext uri="{FF2B5EF4-FFF2-40B4-BE49-F238E27FC236}">
                <a16:creationId xmlns:a16="http://schemas.microsoft.com/office/drawing/2014/main" id="{7DF47EAE-F8A9-2F14-DCE8-59E2CBFC77DF}"/>
              </a:ext>
            </a:extLst>
          </p:cNvPr>
          <p:cNvSpPr txBox="1"/>
          <p:nvPr/>
        </p:nvSpPr>
        <p:spPr>
          <a:xfrm>
            <a:off x="4366343" y="4348765"/>
            <a:ext cx="54962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200" b="1" dirty="0">
                <a:solidFill>
                  <a:srgbClr val="000000"/>
                </a:solidFill>
              </a:rPr>
              <a:t>Myyntiä</a:t>
            </a:r>
            <a:r>
              <a:rPr lang="fi-FI" sz="1200" dirty="0">
                <a:solidFill>
                  <a:srgbClr val="000000"/>
                </a:solidFill>
              </a:rPr>
              <a:t> ja </a:t>
            </a:r>
            <a:r>
              <a:rPr lang="fi-FI" sz="1200" b="1" dirty="0">
                <a:solidFill>
                  <a:srgbClr val="000000"/>
                </a:solidFill>
              </a:rPr>
              <a:t>talotoimituksia</a:t>
            </a:r>
            <a:r>
              <a:rPr lang="fi-FI" sz="1200" dirty="0">
                <a:solidFill>
                  <a:srgbClr val="000000"/>
                </a:solidFill>
              </a:rPr>
              <a:t> verrataan vastaavaan ajanjaksoon vuotta aiemmin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200" b="1" dirty="0">
                <a:solidFill>
                  <a:srgbClr val="000000"/>
                </a:solidFill>
              </a:rPr>
              <a:t>Tilauskannan</a:t>
            </a:r>
            <a:r>
              <a:rPr lang="fi-FI" sz="1200" dirty="0">
                <a:solidFill>
                  <a:srgbClr val="000000"/>
                </a:solidFill>
              </a:rPr>
              <a:t> muutos vuosineljänneksen aikana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0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07368" y="331425"/>
            <a:ext cx="10306050" cy="792088"/>
          </a:xfrm>
        </p:spPr>
        <p:txBody>
          <a:bodyPr/>
          <a:lstStyle/>
          <a:p>
            <a:r>
              <a:rPr lang="fi-FI" sz="3600" dirty="0"/>
              <a:t>Suhdanneodotukset 2Q2025:n jälkeen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027117"/>
              </p:ext>
            </p:extLst>
          </p:nvPr>
        </p:nvGraphicFramePr>
        <p:xfrm>
          <a:off x="577453" y="1661851"/>
          <a:ext cx="9642312" cy="457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 rot="16200000">
            <a:off x="-11587" y="3610561"/>
            <a:ext cx="9915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hangingPunct="0"/>
            <a:r>
              <a:rPr lang="fi-FI" sz="160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Saldoluku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FFD16386-78A5-4B70-BCCA-9F4E20052774}"/>
              </a:ext>
            </a:extLst>
          </p:cNvPr>
          <p:cNvSpPr txBox="1"/>
          <p:nvPr/>
        </p:nvSpPr>
        <p:spPr>
          <a:xfrm>
            <a:off x="517236" y="1007098"/>
            <a:ext cx="9894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PTT:n jäsenyritysten suhdanneodotukset ovat laskeneet, mutta ovat edelleen plussan puolella.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1F93E6F-814C-4E5C-9714-926769AD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1082074-DFA3-14D3-19A5-9F9573662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D2281EC-DCCB-CA0A-9951-388AD31AA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10.7.2025</a:t>
            </a:r>
          </a:p>
        </p:txBody>
      </p:sp>
    </p:spTree>
    <p:extLst>
      <p:ext uri="{BB962C8B-B14F-4D97-AF65-F5344CB8AC3E}">
        <p14:creationId xmlns:p14="http://schemas.microsoft.com/office/powerpoint/2010/main" val="168763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999" y="288493"/>
            <a:ext cx="11441475" cy="792088"/>
          </a:xfrm>
        </p:spPr>
        <p:txBody>
          <a:bodyPr/>
          <a:lstStyle/>
          <a:p>
            <a:r>
              <a:rPr lang="fi-FI" sz="4000" dirty="0"/>
              <a:t>Omakoti- ja paritalojen </a:t>
            </a:r>
            <a:r>
              <a:rPr lang="fi-FI" sz="4000" u="sng" dirty="0"/>
              <a:t>myynti</a:t>
            </a:r>
            <a:r>
              <a:rPr lang="fi-FI" sz="4000" dirty="0"/>
              <a:t> neljänneksittäin (kpl)</a:t>
            </a:r>
            <a:br>
              <a:rPr lang="fi-FI" sz="4000" dirty="0"/>
            </a:br>
            <a:endParaRPr lang="fi-FI" sz="4000" dirty="0">
              <a:solidFill>
                <a:schemeClr val="tx2"/>
              </a:solidFill>
            </a:endParaRPr>
          </a:p>
        </p:txBody>
      </p:sp>
      <p:graphicFrame>
        <p:nvGraphicFramePr>
          <p:cNvPr id="6" name="Kaavio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057366"/>
              </p:ext>
            </p:extLst>
          </p:nvPr>
        </p:nvGraphicFramePr>
        <p:xfrm>
          <a:off x="444041" y="1266826"/>
          <a:ext cx="11303918" cy="511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906A68D-3E8C-472A-8F62-8E316C04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10.7.2025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F004C55-ED7F-4FC2-8848-56EEFB8C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4E9F17-983F-F9E7-98FE-6CFEC950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</a:t>
            </a:r>
          </a:p>
        </p:txBody>
      </p:sp>
    </p:spTree>
    <p:extLst>
      <p:ext uri="{BB962C8B-B14F-4D97-AF65-F5344CB8AC3E}">
        <p14:creationId xmlns:p14="http://schemas.microsoft.com/office/powerpoint/2010/main" val="389797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999" y="288493"/>
            <a:ext cx="11441475" cy="792088"/>
          </a:xfrm>
        </p:spPr>
        <p:txBody>
          <a:bodyPr/>
          <a:lstStyle/>
          <a:p>
            <a:r>
              <a:rPr lang="fi-FI" sz="4000" dirty="0"/>
              <a:t>Omakoti- ja paritalojen kumulatiivinen </a:t>
            </a:r>
            <a:r>
              <a:rPr lang="fi-FI" sz="4000" u="sng" dirty="0"/>
              <a:t>myynti</a:t>
            </a:r>
            <a:r>
              <a:rPr lang="fi-FI" sz="4000" dirty="0"/>
              <a:t> (kpl)</a:t>
            </a:r>
            <a:br>
              <a:rPr lang="fi-FI" sz="4000" dirty="0"/>
            </a:br>
            <a:endParaRPr lang="fi-FI" sz="4000" dirty="0">
              <a:solidFill>
                <a:schemeClr val="tx2"/>
              </a:solidFill>
            </a:endParaRPr>
          </a:p>
        </p:txBody>
      </p:sp>
      <p:graphicFrame>
        <p:nvGraphicFramePr>
          <p:cNvPr id="6" name="Kaavio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799097"/>
              </p:ext>
            </p:extLst>
          </p:nvPr>
        </p:nvGraphicFramePr>
        <p:xfrm>
          <a:off x="444041" y="1366464"/>
          <a:ext cx="11303918" cy="5013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F004C55-ED7F-4FC2-8848-56EEFB8C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4E9F17-983F-F9E7-98FE-6CFEC950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05E62E89-6B34-C92F-6B10-4A108FA0B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10.7.2025</a:t>
            </a:r>
          </a:p>
        </p:txBody>
      </p:sp>
    </p:spTree>
    <p:extLst>
      <p:ext uri="{BB962C8B-B14F-4D97-AF65-F5344CB8AC3E}">
        <p14:creationId xmlns:p14="http://schemas.microsoft.com/office/powerpoint/2010/main" val="3462417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394106" cy="792088"/>
          </a:xfrm>
        </p:spPr>
        <p:txBody>
          <a:bodyPr/>
          <a:lstStyle/>
          <a:p>
            <a:r>
              <a:rPr lang="fi-FI" sz="3800" dirty="0"/>
              <a:t>Omakoti- ja paritalojen </a:t>
            </a:r>
            <a:r>
              <a:rPr lang="fi-FI" sz="3800" u="sng" dirty="0"/>
              <a:t>toimitukset</a:t>
            </a:r>
            <a:r>
              <a:rPr lang="fi-FI" sz="3800" dirty="0"/>
              <a:t> neljänneksittäin (kpl)</a:t>
            </a:r>
            <a:br>
              <a:rPr lang="fi-FI" sz="3800" dirty="0"/>
            </a:br>
            <a:endParaRPr lang="fi-FI" sz="3800" dirty="0">
              <a:solidFill>
                <a:schemeClr val="tx2"/>
              </a:solidFill>
            </a:endParaRPr>
          </a:p>
        </p:txBody>
      </p:sp>
      <p:graphicFrame>
        <p:nvGraphicFramePr>
          <p:cNvPr id="6" name="Kaavio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022447"/>
              </p:ext>
            </p:extLst>
          </p:nvPr>
        </p:nvGraphicFramePr>
        <p:xfrm>
          <a:off x="407368" y="1276350"/>
          <a:ext cx="11394107" cy="5078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906A68D-3E8C-472A-8F62-8E316C04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10.7.2025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D5A23DE-EDBD-41DD-B881-4DBF7705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0113BCCE-07BD-120F-E57D-25087E5B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</a:t>
            </a:r>
          </a:p>
        </p:txBody>
      </p:sp>
    </p:spTree>
    <p:extLst>
      <p:ext uri="{BB962C8B-B14F-4D97-AF65-F5344CB8AC3E}">
        <p14:creationId xmlns:p14="http://schemas.microsoft.com/office/powerpoint/2010/main" val="339535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394106" cy="792088"/>
          </a:xfrm>
        </p:spPr>
        <p:txBody>
          <a:bodyPr/>
          <a:lstStyle/>
          <a:p>
            <a:r>
              <a:rPr lang="fi-FI" sz="3800" dirty="0"/>
              <a:t>Omakoti- ja paritalojen </a:t>
            </a:r>
            <a:r>
              <a:rPr lang="fi-FI" sz="3800" u="sng" dirty="0"/>
              <a:t>toimitukset</a:t>
            </a:r>
            <a:r>
              <a:rPr lang="fi-FI" sz="3800" dirty="0"/>
              <a:t> kumulatiivisesti (kpl)</a:t>
            </a:r>
            <a:br>
              <a:rPr lang="fi-FI" sz="3800" dirty="0"/>
            </a:br>
            <a:endParaRPr lang="fi-FI" sz="3800" dirty="0">
              <a:solidFill>
                <a:schemeClr val="tx2"/>
              </a:solidFill>
            </a:endParaRPr>
          </a:p>
        </p:txBody>
      </p:sp>
      <p:graphicFrame>
        <p:nvGraphicFramePr>
          <p:cNvPr id="6" name="Kaavio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317472"/>
              </p:ext>
            </p:extLst>
          </p:nvPr>
        </p:nvGraphicFramePr>
        <p:xfrm>
          <a:off x="407368" y="1387011"/>
          <a:ext cx="11394107" cy="4967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D5A23DE-EDBD-41DD-B881-4DBF7705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0113BCCE-07BD-120F-E57D-25087E5B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DBAFC-D335-08FF-DEA9-555EC796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10.7.2025</a:t>
            </a:r>
          </a:p>
        </p:txBody>
      </p:sp>
    </p:spTree>
    <p:extLst>
      <p:ext uri="{BB962C8B-B14F-4D97-AF65-F5344CB8AC3E}">
        <p14:creationId xmlns:p14="http://schemas.microsoft.com/office/powerpoint/2010/main" val="615014733"/>
      </p:ext>
    </p:extLst>
  </p:cSld>
  <p:clrMapOvr>
    <a:masterClrMapping/>
  </p:clrMapOvr>
</p:sld>
</file>

<file path=ppt/theme/theme1.xml><?xml version="1.0" encoding="utf-8"?>
<a:theme xmlns:a="http://schemas.openxmlformats.org/drawingml/2006/main" name="PTT_powerpointpohja_calibri">
  <a:themeElements>
    <a:clrScheme name="PTT uusi">
      <a:dk1>
        <a:srgbClr val="000000"/>
      </a:dk1>
      <a:lt1>
        <a:srgbClr val="FFFFFF"/>
      </a:lt1>
      <a:dk2>
        <a:srgbClr val="8CC83C"/>
      </a:dk2>
      <a:lt2>
        <a:srgbClr val="777777"/>
      </a:lt2>
      <a:accent1>
        <a:srgbClr val="8CC83C"/>
      </a:accent1>
      <a:accent2>
        <a:srgbClr val="EC6135"/>
      </a:accent2>
      <a:accent3>
        <a:srgbClr val="F0BA33"/>
      </a:accent3>
      <a:accent4>
        <a:srgbClr val="38B7B5"/>
      </a:accent4>
      <a:accent5>
        <a:srgbClr val="1D82C4"/>
      </a:accent5>
      <a:accent6>
        <a:srgbClr val="6955A0"/>
      </a:accent6>
      <a:hlink>
        <a:srgbClr val="004ACB"/>
      </a:hlink>
      <a:folHlink>
        <a:srgbClr val="004ACB"/>
      </a:folHlink>
    </a:clrScheme>
    <a:fontScheme name="PT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3" id="{FA7EB2E5-62A1-4588-89E4-480D16AAE48B}" vid="{1CFA66FC-9624-4C3D-895E-4CDA67AEAC6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5f512218-310a-4763-af54-26d27431d60a">
      <Terms xmlns="http://schemas.microsoft.com/office/infopath/2007/PartnerControls"/>
    </lcf76f155ced4ddcb4097134ff3c332f>
    <_ip_UnifiedCompliancePolicyProperties xmlns="http://schemas.microsoft.com/sharepoint/v3" xsi:nil="true"/>
    <TaxCatchAll xmlns="ec1ba8db-a862-4396-a8af-2ebc9411c52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39DC93027BA44E873F1BF819963FF7" ma:contentTypeVersion="20" ma:contentTypeDescription="Create a new document." ma:contentTypeScope="" ma:versionID="2f1329600206f9e8bf63e64ee5b10a4c">
  <xsd:schema xmlns:xsd="http://www.w3.org/2001/XMLSchema" xmlns:xs="http://www.w3.org/2001/XMLSchema" xmlns:p="http://schemas.microsoft.com/office/2006/metadata/properties" xmlns:ns1="http://schemas.microsoft.com/sharepoint/v3" xmlns:ns2="5f512218-310a-4763-af54-26d27431d60a" xmlns:ns3="ec1ba8db-a862-4396-a8af-2ebc9411c522" targetNamespace="http://schemas.microsoft.com/office/2006/metadata/properties" ma:root="true" ma:fieldsID="fd129d632405cc4c7e735e06d64bf091" ns1:_="" ns2:_="" ns3:_="">
    <xsd:import namespace="http://schemas.microsoft.com/sharepoint/v3"/>
    <xsd:import namespace="5f512218-310a-4763-af54-26d27431d60a"/>
    <xsd:import namespace="ec1ba8db-a862-4396-a8af-2ebc9411c5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12218-310a-4763-af54-26d27431d6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b0897a-976a-40fc-9eb3-43b30155ff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ba8db-a862-4396-a8af-2ebc9411c52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cadeb9a-3919-45c9-9db1-a6c0e16b7d49}" ma:internalName="TaxCatchAll" ma:showField="CatchAllData" ma:web="ec1ba8db-a862-4396-a8af-2ebc9411c5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200C30-2454-4610-9093-47242649E5EB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"/>
    <ds:schemaRef ds:uri="http://purl.org/dc/dcmitype/"/>
    <ds:schemaRef ds:uri="ec1ba8db-a862-4396-a8af-2ebc9411c522"/>
    <ds:schemaRef ds:uri="http://schemas.openxmlformats.org/package/2006/metadata/core-properties"/>
    <ds:schemaRef ds:uri="http://purl.org/dc/terms/"/>
    <ds:schemaRef ds:uri="http://www.w3.org/XML/1998/namespace"/>
    <ds:schemaRef ds:uri="5f512218-310a-4763-af54-26d27431d60a"/>
  </ds:schemaRefs>
</ds:datastoreItem>
</file>

<file path=customXml/itemProps2.xml><?xml version="1.0" encoding="utf-8"?>
<ds:datastoreItem xmlns:ds="http://schemas.openxmlformats.org/officeDocument/2006/customXml" ds:itemID="{29150976-63C1-4394-ABC7-4F2004D869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7F2E68-5BE9-4B48-B23A-486A01E078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f512218-310a-4763-af54-26d27431d60a"/>
    <ds:schemaRef ds:uri="ec1ba8db-a862-4396-a8af-2ebc9411c5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42e649a-c408-4687-a930-34aecd3b29e6}" enabled="0" method="" siteId="{342e649a-c408-4687-a930-34aecd3b29e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PTT_powerpointpohja_laaja</Template>
  <TotalTime>439</TotalTime>
  <Words>506</Words>
  <Application>Microsoft Office PowerPoint</Application>
  <PresentationFormat>Laajakuva</PresentationFormat>
  <Paragraphs>141</Paragraphs>
  <Slides>11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Arial</vt:lpstr>
      <vt:lpstr>Calibri</vt:lpstr>
      <vt:lpstr>ReykjavikOne OT AGauge</vt:lpstr>
      <vt:lpstr>Wingdings</vt:lpstr>
      <vt:lpstr>PTT_powerpointpohja_calibri</vt:lpstr>
      <vt:lpstr>Pientaloteollisuus PTT:n suhdannekatsaus 2Q2025</vt:lpstr>
      <vt:lpstr>Määritelmiä</vt:lpstr>
      <vt:lpstr>2Q2025 pähkinänkuoressa</vt:lpstr>
      <vt:lpstr>PTT:n jäsenyritysten avainluvut  </vt:lpstr>
      <vt:lpstr>Suhdanneodotukset 2Q2025:n jälkeen</vt:lpstr>
      <vt:lpstr>Omakoti- ja paritalojen myynti neljänneksittäin (kpl) </vt:lpstr>
      <vt:lpstr>Omakoti- ja paritalojen kumulatiivinen myynti (kpl) </vt:lpstr>
      <vt:lpstr>Omakoti- ja paritalojen toimitukset neljänneksittäin (kpl) </vt:lpstr>
      <vt:lpstr>Omakoti- ja paritalojen toimitukset kumulatiivisesti (kpl) </vt:lpstr>
      <vt:lpstr>Omakoti- ja paritalojen tilauskanta </vt:lpstr>
      <vt:lpstr>Lisätietoja:</vt:lpstr>
    </vt:vector>
  </TitlesOfParts>
  <Company>EK liittoyhteiso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Tuomola Jenni</dc:creator>
  <cp:lastModifiedBy>Rautiainen Kimmo</cp:lastModifiedBy>
  <cp:revision>2</cp:revision>
  <cp:lastPrinted>2025-06-27T10:18:06Z</cp:lastPrinted>
  <dcterms:created xsi:type="dcterms:W3CDTF">2021-03-25T08:47:47Z</dcterms:created>
  <dcterms:modified xsi:type="dcterms:W3CDTF">2025-06-27T12:05:52Z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0x0101003E39DC93027BA44E873F1BF819963FF7</vt:lpwstr>
  </property>
  <property fmtid="{D5CDD505-2E9C-101B-9397-08002B2CF9AE}" pid="3" name="MediaServiceImageTags">
    <vt:lpwstr/>
  </property>
  <property fmtid="{D5CDD505-2E9C-101B-9397-08002B2CF9AE}" pid="4" name="Order">
    <vt:r8>2636100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